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7"/>
  </p:notesMasterIdLst>
  <p:sldIdLst>
    <p:sldId id="256" r:id="rId2"/>
    <p:sldId id="289" r:id="rId3"/>
    <p:sldId id="290" r:id="rId4"/>
    <p:sldId id="287" r:id="rId5"/>
    <p:sldId id="288" r:id="rId6"/>
  </p:sldIdLst>
  <p:sldSz cx="9144000" cy="5143500" type="screen16x9"/>
  <p:notesSz cx="6858000" cy="9144000"/>
  <p:embeddedFontLst>
    <p:embeddedFont>
      <p:font typeface="Lustria" panose="020B0604020202020204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F209C5-9DFE-4035-BF10-560A9CEBBD0A}">
  <a:tblStyle styleId="{3DF209C5-9DFE-4035-BF10-560A9CEBBD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79083" autoAdjust="0"/>
  </p:normalViewPr>
  <p:slideViewPr>
    <p:cSldViewPr snapToGrid="0">
      <p:cViewPr varScale="1">
        <p:scale>
          <a:sx n="119" d="100"/>
          <a:sy n="119" d="100"/>
        </p:scale>
        <p:origin x="13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7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028020" y="2698754"/>
            <a:ext cx="70800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100" cy="2244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290484" y="2707525"/>
            <a:ext cx="6564300" cy="39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685346" y="3228265"/>
            <a:ext cx="7765200" cy="1117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27459" y="6554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7828359" y="21999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85346" y="1595207"/>
            <a:ext cx="7765200" cy="1884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85339" y="3487917"/>
            <a:ext cx="7764000" cy="85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239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93813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1715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685346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763577" y="1454188"/>
            <a:ext cx="2319300" cy="12021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3"/>
          </p:nvPr>
        </p:nvSpPr>
        <p:spPr>
          <a:xfrm>
            <a:off x="685346" y="3360277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"/>
          </p:nvPr>
        </p:nvSpPr>
        <p:spPr>
          <a:xfrm>
            <a:off x="3332091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5"/>
          </p:nvPr>
        </p:nvSpPr>
        <p:spPr>
          <a:xfrm>
            <a:off x="3409307" y="1454320"/>
            <a:ext cx="2319300" cy="1206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6"/>
          </p:nvPr>
        </p:nvSpPr>
        <p:spPr>
          <a:xfrm>
            <a:off x="3331075" y="3360276"/>
            <a:ext cx="24768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7"/>
          </p:nvPr>
        </p:nvSpPr>
        <p:spPr>
          <a:xfrm>
            <a:off x="5975023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8"/>
          </p:nvPr>
        </p:nvSpPr>
        <p:spPr>
          <a:xfrm>
            <a:off x="6056774" y="1450824"/>
            <a:ext cx="2319300" cy="12054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9"/>
          </p:nvPr>
        </p:nvSpPr>
        <p:spPr>
          <a:xfrm>
            <a:off x="5974929" y="3360275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 rot="5400000">
            <a:off x="3046018" y="-1061212"/>
            <a:ext cx="3044100" cy="7765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5650917" y="1543650"/>
            <a:ext cx="3886200" cy="1713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1711101" y="-568500"/>
            <a:ext cx="3886200" cy="593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3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32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754404" y="1376440"/>
            <a:ext cx="36573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754404" y="1785104"/>
            <a:ext cx="36573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721225" y="1376441"/>
            <a:ext cx="36714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721225" y="1785104"/>
            <a:ext cx="36714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85347" y="457200"/>
            <a:ext cx="2780100" cy="136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641725" y="457200"/>
            <a:ext cx="4809000" cy="388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85347" y="1823638"/>
            <a:ext cx="2780100" cy="2519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Slate-V2-S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44987" y="457442"/>
            <a:ext cx="2571110" cy="390410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347" y="457442"/>
            <a:ext cx="3924600" cy="137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4976728" y="557992"/>
            <a:ext cx="3165300" cy="36846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347" y="1829446"/>
            <a:ext cx="3924600" cy="2532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 descr="Slate-V2-S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3995" y="405064"/>
            <a:ext cx="5742008" cy="287578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85354" y="3423941"/>
            <a:ext cx="7766400" cy="40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926217" y="521258"/>
            <a:ext cx="7285500" cy="26442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685346" y="3831546"/>
            <a:ext cx="7765200" cy="51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346" y="456328"/>
            <a:ext cx="7765200" cy="2650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85346" y="3221385"/>
            <a:ext cx="7765200" cy="112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3" r:id="rId13"/>
    <p:sldLayoutId id="214748366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>
            <a:off x="1028020" y="1211179"/>
            <a:ext cx="7080000" cy="1788695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ASP.NET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BDA4-9242-457D-841A-E9D284D5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417E5-4AB0-4C69-94A0-540F37722C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– Hypertext Markup Language</a:t>
            </a:r>
          </a:p>
          <a:p>
            <a:r>
              <a:rPr lang="en-US" dirty="0"/>
              <a:t>CSS – Cascading Style Sheets</a:t>
            </a:r>
          </a:p>
          <a:p>
            <a:r>
              <a:rPr lang="en-US" dirty="0"/>
              <a:t>JS - </a:t>
            </a:r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1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65F2-ADA5-4F1D-9B7D-9BB9B8B6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14C1C-0F39-49D9-90D1-F37845B4B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crux of a web page. </a:t>
            </a:r>
          </a:p>
          <a:p>
            <a:r>
              <a:rPr lang="en-US" dirty="0"/>
              <a:t>Defines the content on the page, including interface elements such as buttons, lists, tables, </a:t>
            </a:r>
            <a:r>
              <a:rPr lang="en-US"/>
              <a:t>images, text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7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854E-55F8-45D0-8715-78AB4D92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1E279-20A4-40C8-B85C-3F8F76159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pPr lvl="1"/>
            <a:r>
              <a:rPr lang="en-US" dirty="0"/>
              <a:t>Think of this as a “Person” class.</a:t>
            </a:r>
          </a:p>
          <a:p>
            <a:pPr lvl="2"/>
            <a:r>
              <a:rPr lang="en-US" dirty="0"/>
              <a:t>The person has attributes and behaviors.</a:t>
            </a:r>
          </a:p>
          <a:p>
            <a:r>
              <a:rPr lang="en-US" dirty="0"/>
              <a:t>View</a:t>
            </a:r>
          </a:p>
          <a:p>
            <a:pPr lvl="1"/>
            <a:r>
              <a:rPr lang="en-US" dirty="0"/>
              <a:t>Determines the UI of the application.</a:t>
            </a:r>
          </a:p>
          <a:p>
            <a:pPr lvl="1"/>
            <a:r>
              <a:rPr lang="en-US" dirty="0"/>
              <a:t>Gives a framework for displaying our data.</a:t>
            </a:r>
          </a:p>
          <a:p>
            <a:r>
              <a:rPr lang="en-US" dirty="0"/>
              <a:t>Controller</a:t>
            </a:r>
          </a:p>
          <a:p>
            <a:pPr lvl="1"/>
            <a:r>
              <a:rPr lang="en-US" dirty="0"/>
              <a:t>Interface between the Model and View components.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0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7BF0-1B92-4DDB-BE04-670FB0E6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242B3-6AB2-4951-8311-DFA28642D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source toolkit for web development.</a:t>
            </a:r>
          </a:p>
          <a:p>
            <a:r>
              <a:rPr lang="en-US" dirty="0"/>
              <a:t>Makes web development infinitely easier, with pre-defined </a:t>
            </a:r>
            <a:r>
              <a:rPr lang="en-US" dirty="0" err="1"/>
              <a:t>css</a:t>
            </a:r>
            <a:r>
              <a:rPr lang="en-US" dirty="0"/>
              <a:t> and page structuring features.</a:t>
            </a:r>
          </a:p>
          <a:p>
            <a:r>
              <a:rPr lang="en-US" dirty="0"/>
              <a:t>So good that it comes default with an ASP.NET project.</a:t>
            </a:r>
          </a:p>
        </p:txBody>
      </p:sp>
    </p:spTree>
    <p:extLst>
      <p:ext uri="{BB962C8B-B14F-4D97-AF65-F5344CB8AC3E}">
        <p14:creationId xmlns:p14="http://schemas.microsoft.com/office/powerpoint/2010/main" val="193860958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130</Words>
  <Application>Microsoft Office PowerPoint</Application>
  <PresentationFormat>On-screen Show (16:9)</PresentationFormat>
  <Paragraphs>21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Noto Sans Symbols</vt:lpstr>
      <vt:lpstr>Lustria</vt:lpstr>
      <vt:lpstr>Arial</vt:lpstr>
      <vt:lpstr>Slate</vt:lpstr>
      <vt:lpstr>ASP.NET</vt:lpstr>
      <vt:lpstr>Web Development Languages</vt:lpstr>
      <vt:lpstr>HTML</vt:lpstr>
      <vt:lpstr>MVC</vt:lpstr>
      <vt:lpstr>Bootstrap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Coding and Design Thinking</dc:title>
  <cp:lastModifiedBy>Ryan Darras</cp:lastModifiedBy>
  <cp:revision>111</cp:revision>
  <dcterms:modified xsi:type="dcterms:W3CDTF">2019-05-06T18:39:07Z</dcterms:modified>
</cp:coreProperties>
</file>