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darras@ucc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OOP Tech Using C#/.NET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ADD9-BB8B-4791-942D-5741F93DA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Darras</a:t>
            </a:r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C005-74BF-4881-B0A9-3C188D14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A94C-206B-498A-827B-622E6A41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Time</a:t>
            </a:r>
          </a:p>
          <a:p>
            <a:pPr lvl="1"/>
            <a:r>
              <a:rPr lang="en-US" dirty="0"/>
              <a:t>Lecture/</a:t>
            </a:r>
            <a:r>
              <a:rPr lang="en-US" dirty="0" err="1"/>
              <a:t>Practica</a:t>
            </a:r>
            <a:r>
              <a:rPr lang="en-US" dirty="0"/>
              <a:t>/Group Work/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Attendance</a:t>
            </a:r>
          </a:p>
          <a:p>
            <a:pPr lvl="1"/>
            <a:r>
              <a:rPr lang="en-US" dirty="0"/>
              <a:t>I’m not taking attendance. This is a 3000 level course that you are paying a lot of money for. I expect you to take full advantage of class time.</a:t>
            </a:r>
          </a:p>
          <a:p>
            <a:pPr lvl="1"/>
            <a:r>
              <a:rPr lang="en-US" dirty="0"/>
              <a:t>If you cannot make it to class, it is your responsibility to make up the missed materials. 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Note: Every other week I might be 5-10 minutes late to class depending on traffic. I will have material available on Canvas that you can start working on.</a:t>
            </a:r>
          </a:p>
        </p:txBody>
      </p:sp>
    </p:spTree>
    <p:extLst>
      <p:ext uri="{BB962C8B-B14F-4D97-AF65-F5344CB8AC3E}">
        <p14:creationId xmlns:p14="http://schemas.microsoft.com/office/powerpoint/2010/main" val="150754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8786-AAC8-4852-A8F5-AD8E55EB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BC1D-9D53-4BBC-9CED-8AC3842F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Feb 4</a:t>
            </a:r>
            <a:r>
              <a:rPr lang="en-US" baseline="30000" dirty="0"/>
              <a:t>th</a:t>
            </a:r>
            <a:r>
              <a:rPr lang="en-US" dirty="0"/>
              <a:t>, 3:05 pm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pPr lvl="1"/>
            <a:r>
              <a:rPr lang="en-US" dirty="0"/>
              <a:t>Install Visual Studio 2017 Community</a:t>
            </a:r>
          </a:p>
          <a:p>
            <a:pPr lvl="1"/>
            <a:r>
              <a:rPr lang="en-US" dirty="0"/>
              <a:t>Set up GitHub account (I recommend using personal email, not UCCS email)</a:t>
            </a:r>
          </a:p>
          <a:p>
            <a:pPr lvl="1"/>
            <a:r>
              <a:rPr lang="en-US" dirty="0"/>
              <a:t>Set up SourceTree/</a:t>
            </a:r>
            <a:r>
              <a:rPr lang="en-US" dirty="0" err="1"/>
              <a:t>GitWindows</a:t>
            </a:r>
            <a:r>
              <a:rPr lang="en-US" dirty="0"/>
              <a:t>/Terminal</a:t>
            </a:r>
          </a:p>
          <a:p>
            <a:pPr lvl="1"/>
            <a:r>
              <a:rPr lang="en-US" dirty="0"/>
              <a:t>Develop C# program</a:t>
            </a:r>
          </a:p>
          <a:p>
            <a:pPr lvl="2"/>
            <a:r>
              <a:rPr lang="en-US" dirty="0"/>
              <a:t>A collection of tasks similar to what you have developed in 1150 and 1450.</a:t>
            </a:r>
          </a:p>
          <a:p>
            <a:pPr lvl="3"/>
            <a:r>
              <a:rPr lang="en-US" dirty="0"/>
              <a:t>These tasks should be easy to complete, and are assigned to give you practice with the C# language.</a:t>
            </a:r>
          </a:p>
          <a:p>
            <a:pPr lvl="2"/>
            <a:r>
              <a:rPr lang="en-US" dirty="0"/>
              <a:t>I’ve included an executable file in the assignment description that you can use to guide your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7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>
            <a:normAutofit/>
          </a:bodyPr>
          <a:lstStyle/>
          <a:p>
            <a:r>
              <a:rPr lang="en-US" sz="2400" dirty="0"/>
              <a:t>Ryan Darras</a:t>
            </a:r>
          </a:p>
          <a:p>
            <a:pPr lvl="1"/>
            <a:r>
              <a:rPr lang="en-US" sz="2000" dirty="0"/>
              <a:t>MS CS, estimated matriculation – May 2019</a:t>
            </a:r>
          </a:p>
          <a:p>
            <a:pPr lvl="1"/>
            <a:r>
              <a:rPr lang="en-US" sz="2000" dirty="0">
                <a:hlinkClick r:id="rId2"/>
              </a:rPr>
              <a:t>rdarras@uccs.edu</a:t>
            </a:r>
            <a:endParaRPr lang="en-US" sz="2000" dirty="0"/>
          </a:p>
          <a:p>
            <a:r>
              <a:rPr lang="en-US" sz="2400" dirty="0"/>
              <a:t>Office Hours</a:t>
            </a:r>
          </a:p>
          <a:p>
            <a:pPr lvl="1"/>
            <a:r>
              <a:rPr lang="en-US" sz="2000" dirty="0"/>
              <a:t>Monday – 4:20-5:20, same time every other Wednesday</a:t>
            </a:r>
          </a:p>
          <a:p>
            <a:pPr lvl="1"/>
            <a:r>
              <a:rPr lang="en-US" sz="2000" dirty="0"/>
              <a:t>(It is likely that 109 will be occupied during that time, might need to find alternative)</a:t>
            </a:r>
          </a:p>
          <a:p>
            <a:r>
              <a:rPr lang="en-US" sz="2400" dirty="0"/>
              <a:t>Resources</a:t>
            </a:r>
          </a:p>
          <a:p>
            <a:pPr lvl="1"/>
            <a:r>
              <a:rPr lang="en-US" sz="2000" dirty="0"/>
              <a:t>Everything will be available via Canvas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7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B15C-8B7B-437C-9940-53CC780D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939C-D735-498B-9F1F-EC69F877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Why take this course?</a:t>
            </a:r>
          </a:p>
          <a:p>
            <a:r>
              <a:rPr lang="en-US" sz="2400" dirty="0"/>
              <a:t>What topics will be covered?</a:t>
            </a:r>
          </a:p>
          <a:p>
            <a:r>
              <a:rPr lang="en-US" sz="2400" dirty="0"/>
              <a:t>Homework/Tools</a:t>
            </a:r>
          </a:p>
          <a:p>
            <a:r>
              <a:rPr lang="en-US" sz="2400" dirty="0"/>
              <a:t>Project/Exams</a:t>
            </a:r>
          </a:p>
          <a:p>
            <a:r>
              <a:rPr lang="en-US" sz="2400" dirty="0"/>
              <a:t>Policy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CDC1-B731-4310-BA44-41D2E9EB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take this course?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CB49BD-BDD0-4A1A-9A80-D07F1CF8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Be able to code more efficiently.</a:t>
            </a:r>
          </a:p>
          <a:p>
            <a:r>
              <a:rPr lang="en-US" sz="2400" dirty="0"/>
              <a:t>Learn to understand more advanced concepts.</a:t>
            </a:r>
          </a:p>
          <a:p>
            <a:r>
              <a:rPr lang="en-US" sz="2400" dirty="0"/>
              <a:t>Evolve your coding standards.</a:t>
            </a:r>
          </a:p>
          <a:p>
            <a:r>
              <a:rPr lang="en-US" sz="2400" dirty="0"/>
              <a:t>Learn a new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3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267E-AE14-418A-BE81-5E8345F9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topics will be covered?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FEE12-8FB4-4728-BB45-8C3E92CDB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73" y="1584320"/>
            <a:ext cx="9545605" cy="49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0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67E4-F963-4581-9D72-F05393F8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Homework/Tools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9EBB-C963-4BCC-9666-D2AD9939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/>
              <a:t>All work will be done on your own repositories that I have access to.</a:t>
            </a:r>
          </a:p>
          <a:p>
            <a:pPr lvl="1"/>
            <a:endParaRPr lang="en-US" dirty="0"/>
          </a:p>
          <a:p>
            <a:r>
              <a:rPr lang="en-US" dirty="0"/>
              <a:t>SourceTree/</a:t>
            </a:r>
            <a:r>
              <a:rPr lang="en-US" dirty="0" err="1"/>
              <a:t>GitWindows</a:t>
            </a:r>
            <a:r>
              <a:rPr lang="en-US" dirty="0"/>
              <a:t>/Terminal</a:t>
            </a:r>
          </a:p>
          <a:p>
            <a:pPr lvl="1"/>
            <a:r>
              <a:rPr lang="en-US" dirty="0"/>
              <a:t>Interfacing with GitHub</a:t>
            </a:r>
          </a:p>
          <a:p>
            <a:pPr lvl="1"/>
            <a:endParaRPr lang="en-US" dirty="0"/>
          </a:p>
          <a:p>
            <a:r>
              <a:rPr lang="en-US" dirty="0"/>
              <a:t>12 Programming Assignments</a:t>
            </a:r>
          </a:p>
          <a:p>
            <a:pPr lvl="1"/>
            <a:r>
              <a:rPr lang="en-US" dirty="0"/>
              <a:t>Every assignment will be due before class on Monday the following week.</a:t>
            </a:r>
          </a:p>
          <a:p>
            <a:pPr lvl="1"/>
            <a:r>
              <a:rPr lang="en-US" dirty="0"/>
              <a:t>On Canvas, submit a response letting me know your assignment is done and ready on GitHub.</a:t>
            </a:r>
          </a:p>
        </p:txBody>
      </p:sp>
    </p:spTree>
    <p:extLst>
      <p:ext uri="{BB962C8B-B14F-4D97-AF65-F5344CB8AC3E}">
        <p14:creationId xmlns:p14="http://schemas.microsoft.com/office/powerpoint/2010/main" val="233789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D6DA-F794-4493-8AE0-72A9AA0C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2E9C-E938-499B-9423-511A6EB6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  <a:p>
            <a:pPr lvl="1"/>
            <a:r>
              <a:rPr lang="en-US" dirty="0"/>
              <a:t>You decide what you want to develop.</a:t>
            </a:r>
          </a:p>
          <a:p>
            <a:pPr lvl="1"/>
            <a:r>
              <a:rPr lang="en-US" dirty="0"/>
              <a:t>Game, Tool, Simulation, etc.</a:t>
            </a:r>
          </a:p>
          <a:p>
            <a:pPr lvl="1"/>
            <a:r>
              <a:rPr lang="en-US" dirty="0"/>
              <a:t>~10-30 hours development time.</a:t>
            </a:r>
          </a:p>
          <a:p>
            <a:endParaRPr lang="en-US" dirty="0"/>
          </a:p>
          <a:p>
            <a:r>
              <a:rPr lang="en-US" dirty="0"/>
              <a:t>Exams</a:t>
            </a:r>
          </a:p>
          <a:p>
            <a:pPr lvl="1"/>
            <a:r>
              <a:rPr lang="en-US" dirty="0"/>
              <a:t>Midterm &amp; Final</a:t>
            </a:r>
          </a:p>
          <a:p>
            <a:pPr lvl="1"/>
            <a:r>
              <a:rPr lang="en-US" dirty="0"/>
              <a:t>Most likely going to be practical exam. IE – “Here is a problem, you have an hour to solve it”</a:t>
            </a:r>
          </a:p>
          <a:p>
            <a:pPr lvl="2"/>
            <a:r>
              <a:rPr lang="en-US" dirty="0"/>
              <a:t>Open internet, open book, open google, etc. Just not open classmate.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014A-274E-43C5-972A-F865B035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7F9-18D3-4F18-A4F1-2D54FC7D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CA0E8-D8DF-4BE8-B681-A92C4645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80" y="2327253"/>
            <a:ext cx="6972640" cy="30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1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8AA3-4805-46A5-BB19-9D8817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891A-F320-4A85-B153-9A5B0731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02672"/>
            <a:ext cx="10353762" cy="5370989"/>
          </a:xfrm>
        </p:spPr>
        <p:txBody>
          <a:bodyPr>
            <a:normAutofit/>
          </a:bodyPr>
          <a:lstStyle/>
          <a:p>
            <a:r>
              <a:rPr lang="en-US" dirty="0"/>
              <a:t>Late work</a:t>
            </a:r>
          </a:p>
          <a:p>
            <a:pPr lvl="1"/>
            <a:r>
              <a:rPr lang="en-US" dirty="0"/>
              <a:t>No late work will be accepted barring extenuating circumstances.</a:t>
            </a:r>
          </a:p>
          <a:p>
            <a:pPr lvl="1"/>
            <a:r>
              <a:rPr lang="en-US" dirty="0"/>
              <a:t>If something comes up to where you won’t be able to get an assignment turned in on time, you must notify me as soon as possible. Case-by-case basis.</a:t>
            </a:r>
          </a:p>
          <a:p>
            <a:r>
              <a:rPr lang="en-US" dirty="0"/>
              <a:t>Grading</a:t>
            </a:r>
          </a:p>
          <a:p>
            <a:pPr lvl="1"/>
            <a:r>
              <a:rPr lang="en-US" dirty="0"/>
              <a:t>I’m giving myself 1 week for every assignment to have scores graded and feedback given.</a:t>
            </a:r>
          </a:p>
          <a:p>
            <a:r>
              <a:rPr lang="en-US" dirty="0"/>
              <a:t>Help</a:t>
            </a:r>
          </a:p>
          <a:p>
            <a:pPr lvl="1"/>
            <a:r>
              <a:rPr lang="en-US" dirty="0"/>
              <a:t>Any questions/comments/concerns should be directed to the discussion forum on Canvas.</a:t>
            </a:r>
          </a:p>
          <a:p>
            <a:pPr lvl="2"/>
            <a:r>
              <a:rPr lang="en-US" dirty="0"/>
              <a:t>It is likely that another student may be able to answer your question faster than I can get to it.</a:t>
            </a:r>
          </a:p>
          <a:p>
            <a:pPr lvl="2"/>
            <a:r>
              <a:rPr lang="en-US" dirty="0"/>
              <a:t>It is likely that another student may benefit from your question/answers.</a:t>
            </a:r>
          </a:p>
          <a:p>
            <a:pPr lvl="1"/>
            <a:r>
              <a:rPr lang="en-US" dirty="0"/>
              <a:t>Use your best judgement. If you think your question/comment/concern should be sent directly to the instructor, do so.</a:t>
            </a:r>
          </a:p>
          <a:p>
            <a:pPr lvl="2"/>
            <a:r>
              <a:rPr lang="en-US" dirty="0"/>
              <a:t>IE don’t paste your entire project’s code into the discussion form.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8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589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Advanced OOP Tech Using C#/.NET</vt:lpstr>
      <vt:lpstr>Intro</vt:lpstr>
      <vt:lpstr>Outline</vt:lpstr>
      <vt:lpstr>Why take this course?</vt:lpstr>
      <vt:lpstr>What topics will be covered?</vt:lpstr>
      <vt:lpstr>Homework/Tools</vt:lpstr>
      <vt:lpstr>Project/Exams</vt:lpstr>
      <vt:lpstr>Policy</vt:lpstr>
      <vt:lpstr>Policy</vt:lpstr>
      <vt:lpstr>Policy</vt:lpstr>
      <vt:lpstr>HW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29</cp:revision>
  <dcterms:created xsi:type="dcterms:W3CDTF">2019-01-21T21:23:40Z</dcterms:created>
  <dcterms:modified xsi:type="dcterms:W3CDTF">2019-01-23T19:56:03Z</dcterms:modified>
</cp:coreProperties>
</file>