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5"/>
  </p:notesMasterIdLst>
  <p:sldIdLst>
    <p:sldId id="256" r:id="rId3"/>
    <p:sldId id="257" r:id="rId4"/>
    <p:sldId id="258" r:id="rId5"/>
    <p:sldId id="262" r:id="rId6"/>
    <p:sldId id="268" r:id="rId7"/>
    <p:sldId id="265" r:id="rId8"/>
    <p:sldId id="266" r:id="rId9"/>
    <p:sldId id="267" r:id="rId10"/>
    <p:sldId id="260" r:id="rId11"/>
    <p:sldId id="259" r:id="rId12"/>
    <p:sldId id="263" r:id="rId13"/>
    <p:sldId id="261" r:id="rId14"/>
  </p:sldIdLst>
  <p:sldSz cx="9144000" cy="5143500" type="screen16x9"/>
  <p:notesSz cx="6858000" cy="9144000"/>
  <p:embeddedFontLst>
    <p:embeddedFont>
      <p:font typeface="Lustri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4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474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9227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3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85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846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0211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8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3885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334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5142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412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95726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marL="457200" lvl="0" indent="-317500" rtl="0">
              <a:spcBef>
                <a:spcPts val="400"/>
              </a:spcBef>
              <a:spcAft>
                <a:spcPts val="0"/>
              </a:spcAft>
              <a:buSzPts val="1400"/>
              <a:buChar char="◈"/>
              <a:defRPr/>
            </a:lvl1pPr>
            <a:lvl2pPr marL="914400" lvl="1" indent="-308610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299719" rtl="0">
              <a:spcBef>
                <a:spcPts val="600"/>
              </a:spcBef>
              <a:spcAft>
                <a:spcPts val="0"/>
              </a:spcAft>
              <a:buSzPts val="1120"/>
              <a:buChar char="◈"/>
              <a:defRPr/>
            </a:lvl3pPr>
            <a:lvl4pPr marL="1828800" lvl="3" indent="-290830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/>
            </a:lvl4pPr>
            <a:lvl5pPr marL="2286000" lvl="4" indent="-290829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/>
            </a:lvl5pPr>
            <a:lvl6pPr marL="2743200" lvl="5" indent="-290829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/>
            </a:lvl6pPr>
            <a:lvl7pPr marL="3200400" lvl="6" indent="-290829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/>
            </a:lvl7pPr>
            <a:lvl8pPr marL="3657600" lvl="7" indent="-290829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/>
            </a:lvl8pPr>
            <a:lvl9pPr marL="4114800" lvl="8" indent="-290829" rtl="0">
              <a:spcBef>
                <a:spcPts val="600"/>
              </a:spcBef>
              <a:spcAft>
                <a:spcPts val="600"/>
              </a:spcAft>
              <a:buSzPts val="980"/>
              <a:buChar char="◈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61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260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FileIO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92F-61DF-491A-B9F0-0602607F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StreamReader</a:t>
            </a:r>
            <a:r>
              <a:rPr lang="en-US" dirty="0"/>
              <a:t> (The I in </a:t>
            </a:r>
            <a:r>
              <a:rPr lang="en-US" dirty="0" err="1"/>
              <a:t>FileIO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B864B-7A33-4F7C-AA02-30567BAF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2" y="1834872"/>
            <a:ext cx="7091570" cy="3308628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 dirty="0" err="1" smtClean="0"/>
              <a:t>Sr.ReadLine</a:t>
            </a:r>
            <a:r>
              <a:rPr lang="en-US" dirty="0" smtClean="0"/>
              <a:t>() reads the next line in the file, but how do we know how many lines in the file? How do we know when to stop?!?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5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EB95-D215-496E-A7A9-56394BBB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D7238-F173-40B5-85C0-7DA18973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33" y="1302963"/>
            <a:ext cx="6143625" cy="23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A5EAC-D471-44EA-A237-7E6D48ED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045" y="1802466"/>
            <a:ext cx="6019800" cy="24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DBFB7-F502-4DBF-907C-43788B5D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70" y="2311494"/>
            <a:ext cx="6381750" cy="21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843A0-59E4-414F-AD05-D0F876C3F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907" y="2706222"/>
            <a:ext cx="6696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5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90BB-6BE8-42F7-83DE-E6CE8BB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46704-E451-4D52-BEC8-C95DC9366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https://docs.microsoft.com/en-us/dotnet/standard/io/</a:t>
            </a:r>
            <a:endParaRPr lang="en-US" dirty="0"/>
          </a:p>
          <a:p>
            <a:r>
              <a:rPr lang="en-US" dirty="0"/>
              <a:t>For the scope of this class we will only be talking about a small portion of .NETs </a:t>
            </a:r>
            <a:r>
              <a:rPr lang="en-US" dirty="0" err="1"/>
              <a:t>FileIO</a:t>
            </a:r>
            <a:r>
              <a:rPr lang="en-US" dirty="0"/>
              <a:t>.</a:t>
            </a:r>
          </a:p>
          <a:p>
            <a:r>
              <a:rPr lang="en-US" dirty="0"/>
              <a:t>Thankfully, we can do a ton of powerful stuff with just the few bits we will discuss.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</a:t>
            </a:r>
            <a:r>
              <a:rPr lang="en-US" dirty="0" err="1"/>
              <a:t>FileIO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In-Out</a:t>
            </a:r>
          </a:p>
          <a:p>
            <a:r>
              <a:rPr lang="en-US" dirty="0"/>
              <a:t>How do we read actual data on disc as opposed to creating and manipulating data in memory.</a:t>
            </a:r>
          </a:p>
        </p:txBody>
      </p:sp>
      <p:pic>
        <p:nvPicPr>
          <p:cNvPr id="1026" name="Picture 2" descr="Image result for disc vs memory">
            <a:extLst>
              <a:ext uri="{FF2B5EF4-FFF2-40B4-BE49-F238E27FC236}">
                <a16:creationId xmlns:a16="http://schemas.microsoft.com/office/drawing/2014/main" id="{A96B3817-D0CE-4A21-8B65-DC0B8F06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61" y="2448424"/>
            <a:ext cx="4468478" cy="25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A2D0-4264-4421-ADC6-D03B8EB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EAAA-B909-4CF0-BCDE-A308CD76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nice to save data sometimes</a:t>
            </a:r>
          </a:p>
          <a:p>
            <a:r>
              <a:rPr lang="en-US" dirty="0"/>
              <a:t>We might have data that we need to parse that came in a file</a:t>
            </a:r>
          </a:p>
          <a:p>
            <a:r>
              <a:rPr lang="en-US" dirty="0"/>
              <a:t>Makes learning programming so much more interesting</a:t>
            </a:r>
          </a:p>
          <a:p>
            <a:pPr lvl="1"/>
            <a:r>
              <a:rPr lang="en-US" dirty="0"/>
              <a:t>Especially the advanced stuff</a:t>
            </a:r>
          </a:p>
          <a:p>
            <a:r>
              <a:rPr lang="en-US" dirty="0"/>
              <a:t>Parsing data is useful in countless situations</a:t>
            </a:r>
          </a:p>
          <a:p>
            <a:pPr lvl="1"/>
            <a:r>
              <a:rPr lang="en-US" dirty="0"/>
              <a:t>This is a great way to practice parsing data</a:t>
            </a:r>
          </a:p>
        </p:txBody>
      </p:sp>
    </p:spTree>
    <p:extLst>
      <p:ext uri="{BB962C8B-B14F-4D97-AF65-F5344CB8AC3E}">
        <p14:creationId xmlns:p14="http://schemas.microsoft.com/office/powerpoint/2010/main" val="17832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D6B3-8084-4568-8D28-EC547E83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C02F-D282-4A55-85A1-24A6A20AD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common error that you will encounter says that…</a:t>
            </a:r>
          </a:p>
          <a:p>
            <a:r>
              <a:rPr lang="en-US" dirty="0"/>
              <a:t>“The type </a:t>
            </a:r>
            <a:r>
              <a:rPr lang="en-US"/>
              <a:t>or namespace could not be found……….”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System.IO;</a:t>
            </a:r>
          </a:p>
        </p:txBody>
      </p:sp>
    </p:spTree>
    <p:extLst>
      <p:ext uri="{BB962C8B-B14F-4D97-AF65-F5344CB8AC3E}">
        <p14:creationId xmlns:p14="http://schemas.microsoft.com/office/powerpoint/2010/main" val="368333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 paths is bad!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50753"/>
          </a:xfrm>
        </p:spPr>
        <p:txBody>
          <a:bodyPr/>
          <a:lstStyle/>
          <a:p>
            <a:r>
              <a:rPr lang="en-US" dirty="0" smtClean="0"/>
              <a:t>When someone else tries to use your code, it won’t work because they won’t have an identical path signature. </a:t>
            </a:r>
          </a:p>
          <a:p>
            <a:r>
              <a:rPr lang="en-US" dirty="0"/>
              <a:t>DON’T HARDCODE PATHS!!!</a:t>
            </a:r>
          </a:p>
          <a:p>
            <a:pPr lvl="1"/>
            <a:r>
              <a:rPr lang="en-US" dirty="0"/>
              <a:t>It won’t run on my machine because I have different paths than you!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585545"/>
            <a:ext cx="81724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StreamWriter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‘@’ in the string makes the compiler ignore all ‘\’ characters.</a:t>
            </a:r>
          </a:p>
          <a:p>
            <a:r>
              <a:rPr lang="en-US" dirty="0"/>
              <a:t>‘\’ is the escape character.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022475"/>
            <a:ext cx="87820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0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“using”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to be confused with the “using” keyword at the top of our files to include other libraries. This is the same word but different use.</a:t>
            </a:r>
          </a:p>
          <a:p>
            <a:pPr marL="139700" indent="0">
              <a:buNone/>
            </a:pPr>
            <a:endParaRPr lang="en-US" dirty="0" smtClean="0"/>
          </a:p>
          <a:p>
            <a:r>
              <a:rPr lang="en-US" dirty="0" smtClean="0"/>
              <a:t>Any class that implements the </a:t>
            </a:r>
            <a:r>
              <a:rPr lang="en-US" dirty="0" err="1" smtClean="0"/>
              <a:t>IDisposable</a:t>
            </a:r>
            <a:r>
              <a:rPr lang="en-US" dirty="0" smtClean="0"/>
              <a:t> interface can be thrown into a using statement. </a:t>
            </a:r>
          </a:p>
          <a:p>
            <a:r>
              <a:rPr lang="en-US" dirty="0" err="1" smtClean="0"/>
              <a:t>StreamWriter</a:t>
            </a:r>
            <a:r>
              <a:rPr lang="en-US" dirty="0" smtClean="0"/>
              <a:t> and </a:t>
            </a:r>
            <a:r>
              <a:rPr lang="en-US" dirty="0" err="1" smtClean="0"/>
              <a:t>StreamReader</a:t>
            </a:r>
            <a:r>
              <a:rPr lang="en-US" dirty="0" smtClean="0"/>
              <a:t> implement </a:t>
            </a:r>
            <a:r>
              <a:rPr lang="en-US" dirty="0" err="1" smtClean="0"/>
              <a:t>IDisposable</a:t>
            </a:r>
            <a:r>
              <a:rPr lang="en-US" dirty="0" smtClean="0"/>
              <a:t>, so we can use the using keyword to automatically dispose of the file.</a:t>
            </a:r>
          </a:p>
          <a:p>
            <a:r>
              <a:rPr lang="en-US" dirty="0" smtClean="0"/>
              <a:t>More organized, and much safer.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2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" y="2057866"/>
            <a:ext cx="8792115" cy="1839967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50753"/>
          </a:xfrm>
        </p:spPr>
        <p:txBody>
          <a:bodyPr/>
          <a:lstStyle/>
          <a:p>
            <a:r>
              <a:rPr lang="en-US" dirty="0" smtClean="0"/>
              <a:t>We will ALWAYS use the using keyword instead of manually disposing the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F66-26B2-4FE4-8AD2-9F05017F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StreamWriter</a:t>
            </a:r>
            <a:r>
              <a:rPr lang="en-US" dirty="0"/>
              <a:t> (The O in </a:t>
            </a:r>
            <a:r>
              <a:rPr lang="en-US" dirty="0" err="1"/>
              <a:t>FileIO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2272F-9A39-4713-B260-5C89516B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" y="1344706"/>
            <a:ext cx="9014152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203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354</Words>
  <Application>Microsoft Office PowerPoint</Application>
  <PresentationFormat>On-screen Show (16:9)</PresentationFormat>
  <Paragraphs>39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Noto Sans Symbols</vt:lpstr>
      <vt:lpstr>Lustria</vt:lpstr>
      <vt:lpstr>Arial</vt:lpstr>
      <vt:lpstr>Slate</vt:lpstr>
      <vt:lpstr>1_Slate</vt:lpstr>
      <vt:lpstr>FileIO</vt:lpstr>
      <vt:lpstr>What is FileIO?</vt:lpstr>
      <vt:lpstr>Why do we use it?</vt:lpstr>
      <vt:lpstr>Warning</vt:lpstr>
      <vt:lpstr>Hard coding paths is bad!</vt:lpstr>
      <vt:lpstr>StreamWriter</vt:lpstr>
      <vt:lpstr>The “using” keyword</vt:lpstr>
      <vt:lpstr>Example</vt:lpstr>
      <vt:lpstr>StreamWriter (The O in FileIO)</vt:lpstr>
      <vt:lpstr>StreamReader (The I in FileIO)</vt:lpstr>
      <vt:lpstr>Searching for Files</vt:lpstr>
      <vt:lpstr>Many Other 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45</cp:revision>
  <dcterms:modified xsi:type="dcterms:W3CDTF">2019-02-11T15:28:41Z</dcterms:modified>
</cp:coreProperties>
</file>