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2" r:id="rId15"/>
    <p:sldId id="269" r:id="rId16"/>
  </p:sldIdLst>
  <p:sldSz cx="9144000" cy="5143500" type="screen16x9"/>
  <p:notesSz cx="6858000" cy="9144000"/>
  <p:embeddedFontLst>
    <p:embeddedFont>
      <p:font typeface="Lustri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rare/MS-The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Generic classes &amp; methods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067300" cy="727800"/>
          </a:xfrm>
        </p:spPr>
        <p:txBody>
          <a:bodyPr/>
          <a:lstStyle/>
          <a:p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9338"/>
            <a:ext cx="5067300" cy="3044100"/>
          </a:xfrm>
        </p:spPr>
        <p:txBody>
          <a:bodyPr/>
          <a:lstStyle/>
          <a:p>
            <a:r>
              <a:rPr lang="en-US" dirty="0"/>
              <a:t>Very common.</a:t>
            </a:r>
          </a:p>
          <a:p>
            <a:r>
              <a:rPr lang="en-US" dirty="0"/>
              <a:t>Forces your class to be enumerable</a:t>
            </a:r>
          </a:p>
          <a:p>
            <a:pPr lvl="1"/>
            <a:r>
              <a:rPr lang="en-US" dirty="0"/>
              <a:t>Enumerable means that it can be iterated through (like a list).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821100"/>
            <a:ext cx="3886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 dictate what we can and cannot do with our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1" y="2398493"/>
            <a:ext cx="33242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56" y="2050338"/>
            <a:ext cx="4810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Utilities class.</a:t>
            </a:r>
          </a:p>
          <a:p>
            <a:pPr lvl="1"/>
            <a:r>
              <a:rPr lang="en-US" dirty="0"/>
              <a:t>Contains lots of functions that are used regularly throughout your program.</a:t>
            </a:r>
          </a:p>
          <a:p>
            <a:pPr lvl="1"/>
            <a:r>
              <a:rPr lang="en-US" dirty="0"/>
              <a:t>Example: Print method for anything inheriting from </a:t>
            </a:r>
            <a:r>
              <a:rPr lang="en-US" dirty="0" err="1"/>
              <a:t>IEnumerable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1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3" y="261657"/>
            <a:ext cx="7920037" cy="46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behaviors of 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want to require that every generic class “T” that you handle has certain behaviors.</a:t>
            </a:r>
          </a:p>
          <a:p>
            <a:r>
              <a:rPr lang="en-US" dirty="0"/>
              <a:t>Perhaps we want every type of T to be easily printable.</a:t>
            </a:r>
          </a:p>
          <a:p>
            <a:pPr lvl="1"/>
            <a:r>
              <a:rPr lang="en-US" dirty="0"/>
              <a:t>So we require that every T inherits from </a:t>
            </a:r>
            <a:r>
              <a:rPr lang="en-US" dirty="0" err="1"/>
              <a:t>IPrintable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8" y="2719438"/>
            <a:ext cx="6460249" cy="22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thesis</a:t>
            </a:r>
          </a:p>
          <a:p>
            <a:r>
              <a:rPr lang="en-US" dirty="0">
                <a:hlinkClick r:id="rId2"/>
              </a:rPr>
              <a:t>https://github.com/darrare/MS-Thesis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generic?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or method that doesn’t care what data type it is comprised of.</a:t>
            </a:r>
          </a:p>
          <a:p>
            <a:r>
              <a:rPr lang="en-US" dirty="0"/>
              <a:t>At compile time, the compiler will create every necessary class type for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wrong 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1" y="1185000"/>
            <a:ext cx="8502119" cy="37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wrong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55" y="1185000"/>
            <a:ext cx="5988382" cy="38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299338"/>
            <a:ext cx="8881241" cy="2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62" y="1185000"/>
            <a:ext cx="5060567" cy="38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writing a method 50 times for 50 different data types, write it once!</a:t>
            </a:r>
          </a:p>
        </p:txBody>
      </p:sp>
    </p:spTree>
    <p:extLst>
      <p:ext uri="{BB962C8B-B14F-4D97-AF65-F5344CB8AC3E}">
        <p14:creationId xmlns:p14="http://schemas.microsoft.com/office/powerpoint/2010/main" val="28780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85737"/>
            <a:ext cx="5457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abstract classes.</a:t>
            </a:r>
          </a:p>
          <a:p>
            <a:r>
              <a:rPr lang="en-US" dirty="0"/>
              <a:t>Forces an object to implement certain behaviors.</a:t>
            </a:r>
          </a:p>
          <a:p>
            <a:r>
              <a:rPr lang="en-US" dirty="0"/>
              <a:t>Creates polymorphism among similar objects.</a:t>
            </a:r>
          </a:p>
          <a:p>
            <a:r>
              <a:rPr lang="en-US" dirty="0"/>
              <a:t>While you can only ever inherit from 1 class, you can inherit from unlimited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6675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229</Words>
  <Application>Microsoft Office PowerPoint</Application>
  <PresentationFormat>On-screen Show (16:9)</PresentationFormat>
  <Paragraphs>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Lustria</vt:lpstr>
      <vt:lpstr>Arial</vt:lpstr>
      <vt:lpstr>Noto Sans Symbols</vt:lpstr>
      <vt:lpstr>Slate</vt:lpstr>
      <vt:lpstr>Generic classes &amp; methods</vt:lpstr>
      <vt:lpstr>What is generic?</vt:lpstr>
      <vt:lpstr>The wrong way</vt:lpstr>
      <vt:lpstr>The wrong way</vt:lpstr>
      <vt:lpstr>The right way</vt:lpstr>
      <vt:lpstr>The right way</vt:lpstr>
      <vt:lpstr>Generic Methods</vt:lpstr>
      <vt:lpstr>PowerPoint Presentation</vt:lpstr>
      <vt:lpstr>Interfaces</vt:lpstr>
      <vt:lpstr>IEnumerable</vt:lpstr>
      <vt:lpstr>Custom interfaces</vt:lpstr>
      <vt:lpstr>Example</vt:lpstr>
      <vt:lpstr>PowerPoint Presentation</vt:lpstr>
      <vt:lpstr>Requiring behaviors of T</vt:lpstr>
      <vt:lpstr>Real world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37</cp:revision>
  <dcterms:modified xsi:type="dcterms:W3CDTF">2019-02-10T18:51:01Z</dcterms:modified>
</cp:coreProperties>
</file>