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Lustri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LINQ and</a:t>
            </a:r>
            <a:br>
              <a:rPr lang="en-US" dirty="0"/>
            </a:br>
            <a:r>
              <a:rPr lang="en-US" dirty="0"/>
              <a:t>Lambda Expressions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673" y="1185000"/>
            <a:ext cx="8450546" cy="3044100"/>
          </a:xfrm>
        </p:spPr>
        <p:txBody>
          <a:bodyPr/>
          <a:lstStyle/>
          <a:p>
            <a:r>
              <a:rPr lang="en-US" dirty="0"/>
              <a:t>List Integrated Query</a:t>
            </a:r>
          </a:p>
          <a:p>
            <a:pPr lvl="1"/>
            <a:r>
              <a:rPr lang="en-US" dirty="0"/>
              <a:t>A SQL-like extension in C# that allows for querying </a:t>
            </a:r>
            <a:r>
              <a:rPr lang="en-US" dirty="0" err="1"/>
              <a:t>enumerables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ways of using LINQ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dirty="0"/>
              <a:t>Both ways are identical, and produce identical results</a:t>
            </a:r>
          </a:p>
          <a:p>
            <a:pPr lvl="1"/>
            <a:r>
              <a:rPr lang="en-US" dirty="0"/>
              <a:t>Just written differently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C-B786-4A41-BFF8-11F33F2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8903-63B3-4A86-A651-891C6967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4567946" cy="3044100"/>
          </a:xfrm>
        </p:spPr>
        <p:txBody>
          <a:bodyPr/>
          <a:lstStyle/>
          <a:p>
            <a:r>
              <a:rPr lang="en-US" dirty="0"/>
              <a:t>From debugging assignment.</a:t>
            </a:r>
          </a:p>
          <a:p>
            <a:pPr lvl="1"/>
            <a:r>
              <a:rPr lang="en-US" dirty="0"/>
              <a:t>Read from file values of currency and determine overall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CD92-D7B2-4204-849F-C3F163E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46" y="1464075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E82-893A-417B-83B9-4A334B1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 (My preferred)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7591-4A89-4452-8592-8232D5A4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1185000"/>
            <a:ext cx="543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AC9-9B14-4510-AD3D-4A5DD98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81756-39E9-40AF-BCFE-9050270D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96" y="1185000"/>
            <a:ext cx="5524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4938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68</Words>
  <Application>Microsoft Office PowerPoint</Application>
  <PresentationFormat>On-screen Show (16:9)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Lustria</vt:lpstr>
      <vt:lpstr>Slate</vt:lpstr>
      <vt:lpstr>LINQ and Lambda Expressions</vt:lpstr>
      <vt:lpstr>What is LINQ?</vt:lpstr>
      <vt:lpstr>Code without LINQ</vt:lpstr>
      <vt:lpstr>Method Syntax (My preferred)</vt:lpstr>
      <vt:lpstr>Query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43</cp:revision>
  <dcterms:modified xsi:type="dcterms:W3CDTF">2019-02-10T19:17:43Z</dcterms:modified>
</cp:coreProperties>
</file>