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5143500" type="screen16x9"/>
  <p:notesSz cx="6858000" cy="9144000"/>
  <p:embeddedFontLst>
    <p:embeddedFont>
      <p:font typeface="Lustria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FileIO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</a:t>
            </a:r>
            <a:r>
              <a:rPr lang="en-US" dirty="0" err="1"/>
              <a:t>FileIO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In-Out</a:t>
            </a:r>
          </a:p>
          <a:p>
            <a:r>
              <a:rPr lang="en-US" dirty="0"/>
              <a:t>How do we read actual data on disc as opposed to creating and manipulating data in memory.</a:t>
            </a:r>
          </a:p>
        </p:txBody>
      </p:sp>
      <p:pic>
        <p:nvPicPr>
          <p:cNvPr id="1026" name="Picture 2" descr="Image result for disc vs memory">
            <a:extLst>
              <a:ext uri="{FF2B5EF4-FFF2-40B4-BE49-F238E27FC236}">
                <a16:creationId xmlns:a16="http://schemas.microsoft.com/office/drawing/2014/main" id="{A96B3817-D0CE-4A21-8B65-DC0B8F06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61" y="2448424"/>
            <a:ext cx="4468478" cy="25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A2D0-4264-4421-ADC6-D03B8EB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EAAA-B909-4CF0-BCDE-A308CD76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nice to save data sometimes</a:t>
            </a:r>
          </a:p>
          <a:p>
            <a:r>
              <a:rPr lang="en-US" dirty="0"/>
              <a:t>We might have data that we need to parse that came in a file</a:t>
            </a:r>
          </a:p>
          <a:p>
            <a:r>
              <a:rPr lang="en-US" dirty="0"/>
              <a:t>Makes learning programming so much more interesting</a:t>
            </a:r>
          </a:p>
          <a:p>
            <a:pPr lvl="1"/>
            <a:r>
              <a:rPr lang="en-US" dirty="0"/>
              <a:t>Especially the advanced stuff</a:t>
            </a:r>
          </a:p>
          <a:p>
            <a:r>
              <a:rPr lang="en-US" dirty="0"/>
              <a:t>Parsing data is useful in countless situations</a:t>
            </a:r>
          </a:p>
          <a:p>
            <a:pPr lvl="1"/>
            <a:r>
              <a:rPr lang="en-US" dirty="0"/>
              <a:t>This is a great way to practice</a:t>
            </a:r>
          </a:p>
        </p:txBody>
      </p:sp>
    </p:spTree>
    <p:extLst>
      <p:ext uri="{BB962C8B-B14F-4D97-AF65-F5344CB8AC3E}">
        <p14:creationId xmlns:p14="http://schemas.microsoft.com/office/powerpoint/2010/main" val="178320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D6B3-8084-4568-8D28-EC547E83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C02F-D282-4A55-85A1-24A6A20AD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common error that you will encounter says that…</a:t>
            </a:r>
          </a:p>
          <a:p>
            <a:r>
              <a:rPr lang="en-US" dirty="0"/>
              <a:t>“blah blah does not exist in current context”</a:t>
            </a:r>
          </a:p>
          <a:p>
            <a:endParaRPr lang="en-US" dirty="0"/>
          </a:p>
          <a:p>
            <a:r>
              <a:rPr lang="en-US" dirty="0"/>
              <a:t>Using system.io</a:t>
            </a:r>
          </a:p>
        </p:txBody>
      </p:sp>
    </p:spTree>
    <p:extLst>
      <p:ext uri="{BB962C8B-B14F-4D97-AF65-F5344CB8AC3E}">
        <p14:creationId xmlns:p14="http://schemas.microsoft.com/office/powerpoint/2010/main" val="368333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92F-61DF-491A-B9F0-0602607F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StreamReader</a:t>
            </a:r>
            <a:r>
              <a:rPr lang="en-US" dirty="0"/>
              <a:t> (The I in </a:t>
            </a:r>
            <a:r>
              <a:rPr lang="en-US" dirty="0" err="1"/>
              <a:t>FileIO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B864B-7A33-4F7C-AA02-30567BAF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04" y="1252234"/>
            <a:ext cx="7778342" cy="36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5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F66-26B2-4FE4-8AD2-9F05017F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StreamWriter</a:t>
            </a:r>
            <a:r>
              <a:rPr lang="en-US" dirty="0"/>
              <a:t> (The O in </a:t>
            </a:r>
            <a:r>
              <a:rPr lang="en-US" dirty="0" err="1"/>
              <a:t>FileIO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2272F-9A39-4713-B260-5C89516B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4" y="1344706"/>
            <a:ext cx="9014152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90BB-6BE8-42F7-83DE-E6CE8BBF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46704-E451-4D52-BEC8-C95DC9366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https://docs.microsoft.com/en-us/dotnet/standard/io/</a:t>
            </a:r>
            <a:endParaRPr lang="en-US" dirty="0"/>
          </a:p>
          <a:p>
            <a:r>
              <a:rPr lang="en-US" dirty="0"/>
              <a:t>For the scope of this class we will only be talking about a small portion of .NETs </a:t>
            </a:r>
            <a:r>
              <a:rPr lang="en-US" dirty="0" err="1"/>
              <a:t>FileIO</a:t>
            </a:r>
            <a:r>
              <a:rPr lang="en-US" dirty="0"/>
              <a:t>.</a:t>
            </a:r>
          </a:p>
          <a:p>
            <a:r>
              <a:rPr lang="en-US" dirty="0"/>
              <a:t>Thankfully, we can do a ton of powerful stuff with just the few bits we will discuss.</a:t>
            </a:r>
          </a:p>
        </p:txBody>
      </p:sp>
    </p:spTree>
    <p:extLst>
      <p:ext uri="{BB962C8B-B14F-4D97-AF65-F5344CB8AC3E}">
        <p14:creationId xmlns:p14="http://schemas.microsoft.com/office/powerpoint/2010/main" val="399048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E8AD-6EC1-4ECB-B324-917361D9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473F-69BC-4554-9952-D144400EC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canvas there is a zip file containing a fairly interesting folder structure with a single file hidden inside.</a:t>
            </a:r>
          </a:p>
          <a:p>
            <a:r>
              <a:rPr lang="en-US" dirty="0"/>
              <a:t>Your objective is to use file </a:t>
            </a:r>
            <a:r>
              <a:rPr lang="en-US" dirty="0" err="1"/>
              <a:t>io</a:t>
            </a:r>
            <a:r>
              <a:rPr lang="en-US" dirty="0"/>
              <a:t> and recursion to find the path of the file.</a:t>
            </a:r>
          </a:p>
        </p:txBody>
      </p:sp>
    </p:spTree>
    <p:extLst>
      <p:ext uri="{BB962C8B-B14F-4D97-AF65-F5344CB8AC3E}">
        <p14:creationId xmlns:p14="http://schemas.microsoft.com/office/powerpoint/2010/main" val="148559293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213</Words>
  <Application>Microsoft Office PowerPoint</Application>
  <PresentationFormat>On-screen Show (16:9)</PresentationFormat>
  <Paragraphs>25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Noto Sans Symbols</vt:lpstr>
      <vt:lpstr>Lustria</vt:lpstr>
      <vt:lpstr>Arial</vt:lpstr>
      <vt:lpstr>Slate</vt:lpstr>
      <vt:lpstr>FileIO</vt:lpstr>
      <vt:lpstr>What is FileIO?</vt:lpstr>
      <vt:lpstr>Why do we use it?</vt:lpstr>
      <vt:lpstr>Warning</vt:lpstr>
      <vt:lpstr>StreamReader (The I in FileIO)</vt:lpstr>
      <vt:lpstr>StreamWriter (The O in FileIO)</vt:lpstr>
      <vt:lpstr>Many Other Ways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41</cp:revision>
  <dcterms:modified xsi:type="dcterms:W3CDTF">2019-02-11T01:12:08Z</dcterms:modified>
</cp:coreProperties>
</file>