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3" r:id="rId6"/>
  </p:sldIdLst>
  <p:sldSz cx="9144000" cy="5143500" type="screen16x9"/>
  <p:notesSz cx="6858000" cy="9144000"/>
  <p:embeddedFontLst>
    <p:embeddedFont>
      <p:font typeface="Lustria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Recursion!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method calls itself to solve some problem.</a:t>
            </a:r>
          </a:p>
          <a:p>
            <a:endParaRPr lang="en-US" dirty="0"/>
          </a:p>
          <a:p>
            <a:r>
              <a:rPr lang="en-US" dirty="0"/>
              <a:t>MUST HAVE AN EXIT CONDITION!</a:t>
            </a:r>
          </a:p>
          <a:p>
            <a:r>
              <a:rPr lang="en-US" dirty="0"/>
              <a:t>Failure to do so will result in a stack overflow exception.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94CBFD-C013-4428-B1BA-984488F9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77" y="136204"/>
            <a:ext cx="4914046" cy="48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5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C950C-22CF-4D4D-960B-DCC66E19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" y="1757249"/>
            <a:ext cx="912622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E8AD-6EC1-4ECB-B324-917361D9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3473F-69BC-4554-9952-D144400EC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canvas there is a zip file containing a fairly interesting folder structure with a single file hidden inside.</a:t>
            </a:r>
          </a:p>
          <a:p>
            <a:r>
              <a:rPr lang="en-US" dirty="0"/>
              <a:t>Your objective is to use </a:t>
            </a:r>
            <a:r>
              <a:rPr lang="en-US" dirty="0" err="1"/>
              <a:t>FileIO</a:t>
            </a:r>
            <a:r>
              <a:rPr lang="en-US" dirty="0"/>
              <a:t> and Recursion to find the path of the file.</a:t>
            </a:r>
          </a:p>
          <a:p>
            <a:endParaRPr lang="en-US" dirty="0"/>
          </a:p>
          <a:p>
            <a:r>
              <a:rPr lang="en-US" dirty="0"/>
              <a:t>FYI, when I was creating this lab I created almost 10 million folders on my computer… 5 folders 10 layers deep… 5^10</a:t>
            </a:r>
          </a:p>
          <a:p>
            <a:r>
              <a:rPr lang="en-US" dirty="0"/>
              <a:t>Changing to 3 folders 10 layers deep gives 3^10 which is about 60,000 folders to look through!</a:t>
            </a:r>
          </a:p>
        </p:txBody>
      </p:sp>
    </p:spTree>
    <p:extLst>
      <p:ext uri="{BB962C8B-B14F-4D97-AF65-F5344CB8AC3E}">
        <p14:creationId xmlns:p14="http://schemas.microsoft.com/office/powerpoint/2010/main" val="148559293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111</Words>
  <Application>Microsoft Office PowerPoint</Application>
  <PresentationFormat>On-screen Show (16:9)</PresentationFormat>
  <Paragraphs>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Noto Sans Symbols</vt:lpstr>
      <vt:lpstr>Lustria</vt:lpstr>
      <vt:lpstr>Arial</vt:lpstr>
      <vt:lpstr>Slate</vt:lpstr>
      <vt:lpstr>Recursion</vt:lpstr>
      <vt:lpstr>Recursion!</vt:lpstr>
      <vt:lpstr>PowerPoint Presentation</vt:lpstr>
      <vt:lpstr>PowerPoint Presentation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42</cp:revision>
  <dcterms:modified xsi:type="dcterms:W3CDTF">2019-02-11T03:34:38Z</dcterms:modified>
</cp:coreProperties>
</file>