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4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8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5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3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86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11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7570FD-78B0-488A-8CDF-FCC61FEA96CB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99B55A1-2E9E-4E0D-B67B-7093623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with.com/" TargetMode="External"/><Relationship Id="rId2" Type="http://schemas.openxmlformats.org/officeDocument/2006/relationships/hyperlink" Target="https://stackoverflow.blog/2008/09/21/what-was-stack-overflow-built-wit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ECC-4943-4AE7-8E04-2CB3BD6A3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6ADD9-BB8B-4791-942D-5741F93D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.NET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/>
              <a:t>is it?</a:t>
            </a:r>
            <a:endParaRPr lang="en-US" dirty="0"/>
          </a:p>
          <a:p>
            <a:r>
              <a:rPr lang="en-US" dirty="0"/>
              <a:t>What can it do?</a:t>
            </a:r>
          </a:p>
          <a:p>
            <a:r>
              <a:rPr lang="en-US" dirty="0"/>
              <a:t>Why choose .NET?</a:t>
            </a:r>
          </a:p>
          <a:p>
            <a:r>
              <a:rPr lang="en-US" dirty="0"/>
              <a:t>Relatable Implementations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F178A-F46B-47D5-BA22-EBA28C4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661" y="1732449"/>
            <a:ext cx="3444649" cy="344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.NET, and 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If you are going to start somewhere… Start here!</a:t>
            </a:r>
          </a:p>
          <a:p>
            <a:pPr lvl="1"/>
            <a:r>
              <a:rPr lang="en-US" dirty="0"/>
              <a:t>You can do a TON of stuff with just .NET</a:t>
            </a:r>
          </a:p>
          <a:p>
            <a:pPr lvl="2"/>
            <a:r>
              <a:rPr lang="en-US" dirty="0"/>
              <a:t>Web, Mobile, Desktop, Gaming, Machine Learning &amp; AI, Internet of Things</a:t>
            </a:r>
          </a:p>
          <a:p>
            <a:r>
              <a:rPr lang="en-US" dirty="0"/>
              <a:t>Has pretty much everything you will ever need.</a:t>
            </a:r>
          </a:p>
          <a:p>
            <a:pPr lvl="1"/>
            <a:r>
              <a:rPr lang="en-US" dirty="0"/>
              <a:t>Anything it doesn’t have natively can be obtained with NuGet</a:t>
            </a:r>
          </a:p>
          <a:p>
            <a:r>
              <a:rPr lang="en-US" dirty="0"/>
              <a:t>Easy to use.</a:t>
            </a:r>
          </a:p>
          <a:p>
            <a:pPr lvl="1"/>
            <a:r>
              <a:rPr lang="en-US" dirty="0" err="1"/>
              <a:t>Intellisense</a:t>
            </a:r>
            <a:r>
              <a:rPr lang="en-US" dirty="0"/>
              <a:t>, Libraries, Documentation</a:t>
            </a:r>
          </a:p>
          <a:p>
            <a:pPr lvl="1"/>
            <a:r>
              <a:rPr lang="en-US" dirty="0"/>
              <a:t>Active community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5950-9264-4B77-9F88-4621C2A1C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0293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4E02EF-1BA7-4A5E-8389-DECCDE11E76D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890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on the previous page!</a:t>
            </a:r>
          </a:p>
          <a:p>
            <a:r>
              <a:rPr lang="en-US" dirty="0"/>
              <a:t>Fast and easy!</a:t>
            </a:r>
          </a:p>
          <a:p>
            <a:r>
              <a:rPr lang="en-US" dirty="0"/>
              <a:t>Heavily tested and produced at a very high quality.</a:t>
            </a:r>
          </a:p>
          <a:p>
            <a:r>
              <a:rPr lang="en-US" dirty="0"/>
              <a:t>Secure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5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ADBE-2503-4FC3-B2D1-E27B7096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Relatable Implementations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4E02EF-1BA7-4A5E-8389-DECCDE11E76D}"/>
              </a:ext>
            </a:extLst>
          </p:cNvPr>
          <p:cNvSpPr txBox="1">
            <a:spLocks/>
          </p:cNvSpPr>
          <p:nvPr/>
        </p:nvSpPr>
        <p:spPr>
          <a:xfrm>
            <a:off x="1066195" y="1884849"/>
            <a:ext cx="10353762" cy="48902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&amp; Visual Studio (duh!)</a:t>
            </a:r>
          </a:p>
          <a:p>
            <a:r>
              <a:rPr lang="en-US" dirty="0"/>
              <a:t>GoDaddy.com</a:t>
            </a:r>
          </a:p>
          <a:p>
            <a:r>
              <a:rPr lang="en-US" dirty="0"/>
              <a:t>Dell.com</a:t>
            </a:r>
          </a:p>
          <a:p>
            <a:r>
              <a:rPr lang="en-US" dirty="0" err="1">
                <a:hlinkClick r:id="rId2"/>
              </a:rPr>
              <a:t>StackOverflow</a:t>
            </a:r>
            <a:endParaRPr lang="en-US" dirty="0"/>
          </a:p>
          <a:p>
            <a:r>
              <a:rPr lang="en-US" dirty="0"/>
              <a:t>TacoBell.com</a:t>
            </a:r>
          </a:p>
          <a:p>
            <a:r>
              <a:rPr lang="en-US" dirty="0"/>
              <a:t>Check for yourself </a:t>
            </a:r>
            <a:r>
              <a:rPr lang="en-US" dirty="0">
                <a:hlinkClick r:id="rId3"/>
              </a:rPr>
              <a:t>https://builtwith.com/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159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.NET intro</vt:lpstr>
      <vt:lpstr>.NET outline</vt:lpstr>
      <vt:lpstr>What is .NET, and what can it do?</vt:lpstr>
      <vt:lpstr>Why choose .NET?</vt:lpstr>
      <vt:lpstr>Relatable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Syntax &amp; Vocabulary</dc:title>
  <dc:creator>Ryan Darras</dc:creator>
  <cp:lastModifiedBy>Ryan Darras</cp:lastModifiedBy>
  <cp:revision>37</cp:revision>
  <dcterms:created xsi:type="dcterms:W3CDTF">2019-01-21T21:23:40Z</dcterms:created>
  <dcterms:modified xsi:type="dcterms:W3CDTF">2019-01-28T03:07:45Z</dcterms:modified>
</cp:coreProperties>
</file>