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" TargetMode="External"/><Relationship Id="rId2" Type="http://schemas.openxmlformats.org/officeDocument/2006/relationships/hyperlink" Target="https://github.com/dotnet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rvalds/linux" TargetMode="External"/><Relationship Id="rId5" Type="http://schemas.openxmlformats.org/officeDocument/2006/relationships/hyperlink" Target="https://github.com/angular/angular.js" TargetMode="External"/><Relationship Id="rId4" Type="http://schemas.openxmlformats.org/officeDocument/2006/relationships/hyperlink" Target="https://github.com/tensorflow/tensorflo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s/gitign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cs/gitattribu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about-readm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elp.github.com/articles/about-readm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GitHub Intro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ADD9-BB8B-4791-942D-5741F93D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66004"/>
          </a:xfrm>
        </p:spPr>
        <p:txBody>
          <a:bodyPr>
            <a:normAutofit/>
          </a:bodyPr>
          <a:lstStyle/>
          <a:p>
            <a:r>
              <a:rPr lang="en-US" dirty="0"/>
              <a:t>When you change your code, you need to “Commit” your changes for them to be available on GitHub.</a:t>
            </a:r>
          </a:p>
          <a:p>
            <a:pPr lvl="1"/>
            <a:r>
              <a:rPr lang="en-US" dirty="0"/>
              <a:t>Local vs Remote</a:t>
            </a:r>
          </a:p>
          <a:p>
            <a:r>
              <a:rPr lang="en-US" dirty="0"/>
              <a:t>Each commit creates a history node that can be used to trace your code to an earlier date.</a:t>
            </a:r>
          </a:p>
          <a:p>
            <a:r>
              <a:rPr lang="en-US" dirty="0"/>
              <a:t>Commit right before you make some questionable changes to create an easy restore point.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USE DESCRIPTIVE COMMIT COMMENTS!!!</a:t>
            </a:r>
          </a:p>
          <a:p>
            <a:pPr lvl="1"/>
            <a:r>
              <a:rPr lang="en-US" dirty="0"/>
              <a:t>Knowing what changed and when is incredibly useful for debugging your projects.</a:t>
            </a:r>
          </a:p>
          <a:p>
            <a:pPr lvl="1"/>
            <a:r>
              <a:rPr lang="en-US" dirty="0"/>
              <a:t>Empty or useless commit messages are ill-advised.</a:t>
            </a:r>
          </a:p>
          <a:p>
            <a:pPr lvl="1"/>
            <a:endParaRPr lang="en-US" dirty="0"/>
          </a:p>
          <a:p>
            <a:r>
              <a:rPr lang="en-US" dirty="0"/>
              <a:t>Commit code through SourceTree/</a:t>
            </a:r>
            <a:r>
              <a:rPr lang="en-US" dirty="0" err="1"/>
              <a:t>GitWindows</a:t>
            </a:r>
            <a:r>
              <a:rPr lang="en-US" dirty="0"/>
              <a:t>/Terminal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6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419EB-0147-428E-9E47-C72558BB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9" y="1731963"/>
            <a:ext cx="9713937" cy="4767262"/>
          </a:xfrm>
        </p:spPr>
      </p:pic>
    </p:spTree>
    <p:extLst>
      <p:ext uri="{BB962C8B-B14F-4D97-AF65-F5344CB8AC3E}">
        <p14:creationId xmlns:p14="http://schemas.microsoft.com/office/powerpoint/2010/main" val="352489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3419EB-0147-428E-9E47-C72558BB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3" y="1731963"/>
            <a:ext cx="8172448" cy="4767262"/>
          </a:xfrm>
        </p:spPr>
      </p:pic>
    </p:spTree>
    <p:extLst>
      <p:ext uri="{BB962C8B-B14F-4D97-AF65-F5344CB8AC3E}">
        <p14:creationId xmlns:p14="http://schemas.microsoft.com/office/powerpoint/2010/main" val="276003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4847813" cy="4766004"/>
          </a:xfrm>
        </p:spPr>
        <p:txBody>
          <a:bodyPr>
            <a:normAutofit/>
          </a:bodyPr>
          <a:lstStyle/>
          <a:p>
            <a:r>
              <a:rPr lang="en-US" dirty="0"/>
              <a:t>Allows multiple users to work safely on the same repository.</a:t>
            </a:r>
          </a:p>
          <a:p>
            <a:pPr lvl="1"/>
            <a:r>
              <a:rPr lang="en-US" dirty="0"/>
              <a:t>Sometimes a single user might want to make multiple branches for themselves.</a:t>
            </a:r>
          </a:p>
          <a:p>
            <a:r>
              <a:rPr lang="en-US" dirty="0"/>
              <a:t>Branches can be merged to combine the code between the two.</a:t>
            </a:r>
          </a:p>
          <a:p>
            <a:pPr lvl="1"/>
            <a:r>
              <a:rPr lang="en-US" dirty="0"/>
              <a:t>GitHub is generally smart enough to know what code changed, so that you can easily combine code even in the same file!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909C8-CCB2-40EE-B8D5-7EBF18B8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94" y="1732450"/>
            <a:ext cx="5450535" cy="39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8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66004"/>
          </a:xfrm>
        </p:spPr>
        <p:txBody>
          <a:bodyPr>
            <a:normAutofit/>
          </a:bodyPr>
          <a:lstStyle/>
          <a:p>
            <a:r>
              <a:rPr lang="en-US" dirty="0"/>
              <a:t>Many repositories only give merge/pull access to certain developers to prevent invalid code from entering their project.</a:t>
            </a:r>
          </a:p>
          <a:p>
            <a:r>
              <a:rPr lang="en-US" dirty="0"/>
              <a:t>If you want to make a contribution, you will need to make a pull request.</a:t>
            </a:r>
          </a:p>
          <a:p>
            <a:endParaRPr lang="en-US" dirty="0"/>
          </a:p>
          <a:p>
            <a:r>
              <a:rPr lang="en-US" dirty="0"/>
              <a:t>Also useful when working on a team.</a:t>
            </a:r>
          </a:p>
          <a:p>
            <a:pPr lvl="1"/>
            <a:r>
              <a:rPr lang="en-US" dirty="0"/>
              <a:t>Each developer is on their own branch, and submits pull requests into the main branch to have their code verified.</a:t>
            </a:r>
          </a:p>
          <a:p>
            <a:pPr lvl="1"/>
            <a:r>
              <a:rPr lang="en-US" dirty="0"/>
              <a:t>GitHub will automatically compare the current master branch to your pull request and determine if there are any conflicts between them!</a:t>
            </a:r>
          </a:p>
        </p:txBody>
      </p:sp>
    </p:spTree>
    <p:extLst>
      <p:ext uri="{BB962C8B-B14F-4D97-AF65-F5344CB8AC3E}">
        <p14:creationId xmlns:p14="http://schemas.microsoft.com/office/powerpoint/2010/main" val="51001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66004"/>
          </a:xfrm>
        </p:spPr>
        <p:txBody>
          <a:bodyPr>
            <a:normAutofit/>
          </a:bodyPr>
          <a:lstStyle/>
          <a:p>
            <a:r>
              <a:rPr lang="en-US" dirty="0"/>
              <a:t>A great place to document problems with the repository.</a:t>
            </a:r>
          </a:p>
          <a:p>
            <a:pPr lvl="1"/>
            <a:r>
              <a:rPr lang="en-US" dirty="0"/>
              <a:t>Being as descriptive as possible is incredibly helpful here! Include images/animations/videos that will help demonstrate your problem.</a:t>
            </a:r>
          </a:p>
          <a:p>
            <a:r>
              <a:rPr lang="en-US" dirty="0"/>
              <a:t>Often times, when working as a team, you find an issue that you can solve but you know that another team member can solve it with much more precision and speed.</a:t>
            </a:r>
          </a:p>
          <a:p>
            <a:pPr lvl="1"/>
            <a:r>
              <a:rPr lang="en-US" dirty="0"/>
              <a:t>Create an issue and assign them to it</a:t>
            </a:r>
          </a:p>
        </p:txBody>
      </p:sp>
    </p:spTree>
    <p:extLst>
      <p:ext uri="{BB962C8B-B14F-4D97-AF65-F5344CB8AC3E}">
        <p14:creationId xmlns:p14="http://schemas.microsoft.com/office/powerpoint/2010/main" val="243057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B9AA49-CB3B-40BB-AF1B-97344698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987" y="387023"/>
            <a:ext cx="6732026" cy="60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What is?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gitattributes</a:t>
            </a:r>
            <a:endParaRPr lang="en-US" dirty="0"/>
          </a:p>
          <a:p>
            <a:r>
              <a:rPr lang="en-US" dirty="0"/>
              <a:t>README.md</a:t>
            </a:r>
          </a:p>
          <a:p>
            <a:r>
              <a:rPr lang="en-US" dirty="0"/>
              <a:t>Commits</a:t>
            </a:r>
          </a:p>
          <a:p>
            <a:r>
              <a:rPr lang="en-US" dirty="0"/>
              <a:t>Commit History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Issues</a:t>
            </a:r>
          </a:p>
          <a:p>
            <a:endParaRPr lang="en-US" dirty="0"/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675F178A-F46B-47D5-BA22-EBA28C43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1" y="1732449"/>
            <a:ext cx="3444649" cy="34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Online repository</a:t>
            </a:r>
          </a:p>
          <a:p>
            <a:r>
              <a:rPr lang="en-US" dirty="0"/>
              <a:t>Free public repositories with unlimited collaborators</a:t>
            </a:r>
          </a:p>
          <a:p>
            <a:r>
              <a:rPr lang="en-US" dirty="0"/>
              <a:t>Free private repositories with up to three collaborators</a:t>
            </a:r>
          </a:p>
          <a:p>
            <a:r>
              <a:rPr lang="en-US" dirty="0"/>
              <a:t>Documentation log</a:t>
            </a:r>
          </a:p>
          <a:p>
            <a:r>
              <a:rPr lang="en-US" dirty="0"/>
              <a:t>Reliable backup</a:t>
            </a:r>
          </a:p>
          <a:p>
            <a:r>
              <a:rPr lang="en-US" dirty="0"/>
              <a:t>Source code manager</a:t>
            </a:r>
          </a:p>
          <a:p>
            <a:r>
              <a:rPr lang="en-US" dirty="0"/>
              <a:t>Open source projects</a:t>
            </a:r>
          </a:p>
          <a:p>
            <a:pPr lvl="1"/>
            <a:r>
              <a:rPr lang="en-US" dirty="0">
                <a:hlinkClick r:id="rId2"/>
              </a:rPr>
              <a:t>https://github.com/dotnet/core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https://github.com/twbs/bootstrap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https://github.com/tensorflow/tensorflow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https://github.com/angular/angular.js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https://github.com/torvalds/linux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Tells GitHub what files we don’t want to store online.</a:t>
            </a:r>
          </a:p>
          <a:p>
            <a:endParaRPr lang="en-US" dirty="0"/>
          </a:p>
          <a:p>
            <a:r>
              <a:rPr lang="en-US" dirty="0"/>
              <a:t>These folders are useless</a:t>
            </a:r>
          </a:p>
          <a:p>
            <a:pPr lvl="1"/>
            <a:r>
              <a:rPr lang="en-US" dirty="0"/>
              <a:t>But very large!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8F0B9-8B3F-4E00-95D7-6EE69A28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8" y="2321337"/>
            <a:ext cx="6801799" cy="33723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1EC28-44E6-42CB-A4F1-DD6EC5B86888}"/>
              </a:ext>
            </a:extLst>
          </p:cNvPr>
          <p:cNvSpPr/>
          <p:nvPr/>
        </p:nvSpPr>
        <p:spPr>
          <a:xfrm>
            <a:off x="4236643" y="6351037"/>
            <a:ext cx="3708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https://git-scm.com/docs/gitignore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>
                <a:hlinkClick r:id="rId2"/>
              </a:rPr>
              <a:t>Gitignore.io</a:t>
            </a:r>
            <a:endParaRPr lang="en-US" dirty="0"/>
          </a:p>
          <a:p>
            <a:pPr lvl="1"/>
            <a:r>
              <a:rPr lang="en-US" dirty="0"/>
              <a:t>Collection of useful .</a:t>
            </a:r>
            <a:r>
              <a:rPr lang="en-US" dirty="0" err="1"/>
              <a:t>gitignore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- comment. </a:t>
            </a:r>
          </a:p>
          <a:p>
            <a:pPr lvl="1"/>
            <a:r>
              <a:rPr lang="en-US" dirty="0"/>
              <a:t>These lines are ignored</a:t>
            </a:r>
          </a:p>
          <a:p>
            <a:r>
              <a:rPr lang="en-US" dirty="0"/>
              <a:t>* - “wildcard” character.</a:t>
            </a:r>
          </a:p>
          <a:p>
            <a:pPr lvl="1"/>
            <a:r>
              <a:rPr lang="en-US" dirty="0"/>
              <a:t>Ignores every character</a:t>
            </a:r>
          </a:p>
          <a:p>
            <a:pPr lvl="1"/>
            <a:r>
              <a:rPr lang="en-US" dirty="0"/>
              <a:t>Can be used before or after text</a:t>
            </a:r>
          </a:p>
          <a:p>
            <a:r>
              <a:rPr lang="en-US" dirty="0"/>
              <a:t>[Xx] - Either character</a:t>
            </a:r>
          </a:p>
          <a:p>
            <a:pPr lvl="1"/>
            <a:r>
              <a:rPr lang="en-US" dirty="0"/>
              <a:t>Case sensitivity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A6198-B86E-42DA-A1F4-B87BDBF3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075" y="1222863"/>
            <a:ext cx="4151531" cy="502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4236643" y="6351037"/>
            <a:ext cx="3708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https://git-scm.com/docs/gitignore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968504" cy="4341780"/>
          </a:xfrm>
        </p:spPr>
        <p:txBody>
          <a:bodyPr/>
          <a:lstStyle/>
          <a:p>
            <a:r>
              <a:rPr lang="en-US" dirty="0"/>
              <a:t>Tells GitHub how to perceive your files.</a:t>
            </a:r>
          </a:p>
          <a:p>
            <a:r>
              <a:rPr lang="en-US" dirty="0"/>
              <a:t>Can perform a vast variety of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4236643" y="6351037"/>
            <a:ext cx="3995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https://git-scm.com/docs/gitattributes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216CB-A4FE-4A2F-A41F-F0DE5965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99" y="1464130"/>
            <a:ext cx="5238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&amp; .</a:t>
            </a:r>
            <a:r>
              <a:rPr lang="en-US" dirty="0" err="1"/>
              <a:t>gitattributes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Tricky to actually create the files (unless you have git build it for you)</a:t>
            </a:r>
          </a:p>
          <a:p>
            <a:pPr lvl="1"/>
            <a:r>
              <a:rPr lang="en-US" dirty="0"/>
              <a:t>Create a new text file (notepad)</a:t>
            </a:r>
          </a:p>
          <a:p>
            <a:pPr lvl="1"/>
            <a:r>
              <a:rPr lang="en-US" dirty="0"/>
              <a:t>File - Save As</a:t>
            </a:r>
          </a:p>
          <a:p>
            <a:pPr lvl="1"/>
            <a:r>
              <a:rPr lang="en-US" dirty="0"/>
              <a:t>Change “Save as type” to “All Files”</a:t>
            </a:r>
          </a:p>
          <a:p>
            <a:pPr lvl="1"/>
            <a:r>
              <a:rPr lang="en-US" dirty="0"/>
              <a:t>Type just “.</a:t>
            </a:r>
            <a:r>
              <a:rPr lang="en-US" dirty="0" err="1"/>
              <a:t>gitignore</a:t>
            </a:r>
            <a:r>
              <a:rPr lang="en-US" dirty="0"/>
              <a:t>” or “.</a:t>
            </a:r>
            <a:r>
              <a:rPr lang="en-US" dirty="0" err="1"/>
              <a:t>gitattributes</a:t>
            </a:r>
            <a:r>
              <a:rPr lang="en-US" dirty="0"/>
              <a:t>” in the “File Name” field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41780"/>
          </a:xfrm>
        </p:spPr>
        <p:txBody>
          <a:bodyPr/>
          <a:lstStyle/>
          <a:p>
            <a:r>
              <a:rPr lang="en-US" dirty="0"/>
              <a:t>Think of it as a “front page” of your repository.</a:t>
            </a:r>
          </a:p>
          <a:p>
            <a:pPr lvl="1"/>
            <a:r>
              <a:rPr lang="en-US" dirty="0"/>
              <a:t>What is this repo</a:t>
            </a:r>
          </a:p>
          <a:p>
            <a:pPr lvl="1"/>
            <a:r>
              <a:rPr lang="en-US" dirty="0"/>
              <a:t>How can I use it</a:t>
            </a:r>
          </a:p>
          <a:p>
            <a:pPr lvl="2"/>
            <a:r>
              <a:rPr lang="en-US" dirty="0"/>
              <a:t>What tools do I need to use it</a:t>
            </a:r>
          </a:p>
          <a:p>
            <a:pPr lvl="2"/>
            <a:r>
              <a:rPr lang="en-US" dirty="0"/>
              <a:t>What frameworks do I need</a:t>
            </a:r>
          </a:p>
          <a:p>
            <a:pPr lvl="2"/>
            <a:r>
              <a:rPr lang="en-US" dirty="0"/>
              <a:t>What plugins do I need</a:t>
            </a:r>
          </a:p>
          <a:p>
            <a:pPr lvl="1"/>
            <a:r>
              <a:rPr lang="en-US" dirty="0"/>
              <a:t>Location of documentation</a:t>
            </a:r>
          </a:p>
          <a:p>
            <a:pPr lvl="1"/>
            <a:r>
              <a:rPr lang="en-US" dirty="0"/>
              <a:t>Maintainers and contributors contact information</a:t>
            </a:r>
          </a:p>
          <a:p>
            <a:r>
              <a:rPr lang="en-US" dirty="0"/>
              <a:t>If you want your open source project to be successful, think of this as an advertisement.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3578898" y="6248400"/>
            <a:ext cx="5023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https://help.github.com/articles/about-readmes/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41" y="1580050"/>
            <a:ext cx="3033151" cy="4341780"/>
          </a:xfrm>
        </p:spPr>
        <p:txBody>
          <a:bodyPr/>
          <a:lstStyle/>
          <a:p>
            <a:r>
              <a:rPr lang="en-US" dirty="0"/>
              <a:t>Edit your readme within GitHub itself.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E8DE0-3EF2-4B9D-8675-4F47845708A7}"/>
              </a:ext>
            </a:extLst>
          </p:cNvPr>
          <p:cNvSpPr/>
          <p:nvPr/>
        </p:nvSpPr>
        <p:spPr>
          <a:xfrm>
            <a:off x="3578898" y="6248400"/>
            <a:ext cx="5023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https://help.github.com/articles/about-readmes/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97ACF-92AA-4BB0-82D6-15F036EB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46" y="1580050"/>
            <a:ext cx="8069963" cy="43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696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GitHub Intro</vt:lpstr>
      <vt:lpstr>GitHub Outline</vt:lpstr>
      <vt:lpstr>What is GitHub?</vt:lpstr>
      <vt:lpstr>.gitignore</vt:lpstr>
      <vt:lpstr>.gitignore</vt:lpstr>
      <vt:lpstr>.gitattributes</vt:lpstr>
      <vt:lpstr>.gitignore &amp; .gitattributes</vt:lpstr>
      <vt:lpstr>README.md</vt:lpstr>
      <vt:lpstr>README.md</vt:lpstr>
      <vt:lpstr>Commits</vt:lpstr>
      <vt:lpstr>Commit History</vt:lpstr>
      <vt:lpstr>Commit History</vt:lpstr>
      <vt:lpstr>Branches</vt:lpstr>
      <vt:lpstr>Pull Requests</vt:lpstr>
      <vt:lpstr>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34</cp:revision>
  <dcterms:created xsi:type="dcterms:W3CDTF">2019-01-21T21:23:40Z</dcterms:created>
  <dcterms:modified xsi:type="dcterms:W3CDTF">2019-01-28T03:09:43Z</dcterms:modified>
</cp:coreProperties>
</file>