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683938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Handling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ref, out, and </a:t>
            </a:r>
            <a:r>
              <a:rPr lang="en-US" dirty="0" err="1"/>
              <a:t>goto</a:t>
            </a:r>
            <a:r>
              <a:rPr lang="en-US" dirty="0"/>
              <a:t> Keywords</a:t>
            </a:r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D557-4589-41C3-B786-03B44F6D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28E1-0614-4A1A-876A-82D9FC2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don’t follow instructions</a:t>
            </a:r>
          </a:p>
          <a:p>
            <a:r>
              <a:rPr lang="en-US" dirty="0"/>
              <a:t>People press the wrong keys</a:t>
            </a:r>
          </a:p>
          <a:p>
            <a:r>
              <a:rPr lang="en-US" dirty="0"/>
              <a:t>People push the limits</a:t>
            </a:r>
          </a:p>
          <a:p>
            <a:endParaRPr lang="en-US" dirty="0"/>
          </a:p>
          <a:p>
            <a:r>
              <a:rPr lang="en-US" dirty="0"/>
              <a:t>In a professional product, it is your responsibility to make sure invalid inputs don’t crash your program… Or worse…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Invalid, unverified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01942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5E01-7971-4597-AD08-4C939410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CEFB-52DF-426A-8BD8-76A24BE9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application with a simple menu that accepts integer input.</a:t>
            </a:r>
          </a:p>
          <a:p>
            <a:r>
              <a:rPr lang="en-US" dirty="0"/>
              <a:t>Try { } catch { }</a:t>
            </a:r>
          </a:p>
          <a:p>
            <a:r>
              <a:rPr lang="en-US" dirty="0" err="1"/>
              <a:t>int.TryParse</a:t>
            </a:r>
            <a:r>
              <a:rPr lang="en-US" dirty="0"/>
              <a:t> vs </a:t>
            </a:r>
            <a:r>
              <a:rPr lang="en-US" dirty="0" err="1"/>
              <a:t>int.Parse</a:t>
            </a:r>
            <a:endParaRPr lang="en-US" dirty="0"/>
          </a:p>
          <a:p>
            <a:pPr lvl="1"/>
            <a:r>
              <a:rPr lang="en-US" dirty="0"/>
              <a:t>out keyword</a:t>
            </a:r>
          </a:p>
          <a:p>
            <a:r>
              <a:rPr lang="en-US" dirty="0"/>
              <a:t>Passing value types by reference</a:t>
            </a:r>
          </a:p>
          <a:p>
            <a:pPr lvl="1"/>
            <a:r>
              <a:rPr lang="en-US" dirty="0"/>
              <a:t>ref keyword</a:t>
            </a:r>
          </a:p>
          <a:p>
            <a:r>
              <a:rPr lang="en-US" dirty="0"/>
              <a:t>Skipping around our code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6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B511-CE5F-4414-ABFE-6C49BE22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out &amp;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64AB-D13B-4E8D-B7BB-45C42131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32449"/>
            <a:ext cx="10353761" cy="4058751"/>
          </a:xfrm>
        </p:spPr>
        <p:txBody>
          <a:bodyPr/>
          <a:lstStyle/>
          <a:p>
            <a:r>
              <a:rPr lang="en-US" dirty="0"/>
              <a:t>out</a:t>
            </a:r>
          </a:p>
          <a:p>
            <a:pPr lvl="1"/>
            <a:r>
              <a:rPr lang="en-US" dirty="0"/>
              <a:t>Indicates that this parameter will be set, or created inside of the method.</a:t>
            </a:r>
          </a:p>
          <a:p>
            <a:pPr lvl="1"/>
            <a:r>
              <a:rPr lang="en-US" dirty="0"/>
              <a:t>The argument MUST be set before the method is done.</a:t>
            </a:r>
          </a:p>
          <a:p>
            <a:pPr lvl="2"/>
            <a:r>
              <a:rPr lang="en-US" dirty="0"/>
              <a:t>Demo</a:t>
            </a:r>
          </a:p>
          <a:p>
            <a:r>
              <a:rPr lang="en-US" dirty="0"/>
              <a:t>ref</a:t>
            </a:r>
          </a:p>
          <a:p>
            <a:pPr lvl="1"/>
            <a:r>
              <a:rPr lang="en-US" dirty="0"/>
              <a:t>Allows you to send value types as reference types so you can directly modify them.</a:t>
            </a:r>
          </a:p>
          <a:p>
            <a:pPr lvl="1"/>
            <a:r>
              <a:rPr lang="en-US" dirty="0"/>
              <a:t>Some cases you want to modify the actual reference, not the object pointed to.</a:t>
            </a:r>
          </a:p>
          <a:p>
            <a:pPr lvl="2"/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3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B511-CE5F-4414-ABFE-6C49BE2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64AB-D13B-4E8D-B7BB-45C421317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goto</a:t>
            </a:r>
            <a:r>
              <a:rPr lang="en-US" dirty="0"/>
              <a:t> statement you can traverse your code using labels and cases.</a:t>
            </a:r>
          </a:p>
          <a:p>
            <a:r>
              <a:rPr lang="en-US" dirty="0"/>
              <a:t>Useful in combination with error handling to go back to a previous line and retry.</a:t>
            </a:r>
          </a:p>
          <a:p>
            <a:r>
              <a:rPr lang="en-US" dirty="0"/>
              <a:t>Useful for skipping some code that you don’t need to run.</a:t>
            </a:r>
          </a:p>
        </p:txBody>
      </p:sp>
    </p:spTree>
    <p:extLst>
      <p:ext uri="{BB962C8B-B14F-4D97-AF65-F5344CB8AC3E}">
        <p14:creationId xmlns:p14="http://schemas.microsoft.com/office/powerpoint/2010/main" val="3576951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Error Handling &amp; ref, out, and goto Keywords</vt:lpstr>
      <vt:lpstr>Error handling</vt:lpstr>
      <vt:lpstr>Simple demo</vt:lpstr>
      <vt:lpstr>out &amp; ref</vt:lpstr>
      <vt:lpstr>goto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45</cp:revision>
  <dcterms:created xsi:type="dcterms:W3CDTF">2019-01-21T21:23:40Z</dcterms:created>
  <dcterms:modified xsi:type="dcterms:W3CDTF">2019-01-29T20:55:51Z</dcterms:modified>
</cp:coreProperties>
</file>