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74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4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884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55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0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23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5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86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11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9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2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4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2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5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22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4ECC-4943-4AE7-8E04-2CB3BD6A3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683938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dirty="0"/>
              <a:t>Error Handling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ref, out, and </a:t>
            </a:r>
            <a:r>
              <a:rPr lang="en-US" dirty="0" err="1"/>
              <a:t>goto</a:t>
            </a:r>
            <a:r>
              <a:rPr lang="en-US" dirty="0"/>
              <a:t> Keywords</a:t>
            </a:r>
          </a:p>
        </p:txBody>
      </p:sp>
    </p:spTree>
    <p:extLst>
      <p:ext uri="{BB962C8B-B14F-4D97-AF65-F5344CB8AC3E}">
        <p14:creationId xmlns:p14="http://schemas.microsoft.com/office/powerpoint/2010/main" val="59752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D557-4589-41C3-B786-03B44F6D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128E1-0614-4A1A-876A-82D9FC2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don’t follow instructions</a:t>
            </a:r>
          </a:p>
          <a:p>
            <a:r>
              <a:rPr lang="en-US" dirty="0"/>
              <a:t>People press the wrong keys</a:t>
            </a:r>
          </a:p>
          <a:p>
            <a:r>
              <a:rPr lang="en-US" dirty="0"/>
              <a:t>People push the limits</a:t>
            </a:r>
          </a:p>
          <a:p>
            <a:endParaRPr lang="en-US" dirty="0"/>
          </a:p>
          <a:p>
            <a:r>
              <a:rPr lang="en-US" dirty="0"/>
              <a:t>In a professional product, it is your responsibility to make sure invalid inputs don’t crash your program… Or worse…</a:t>
            </a:r>
          </a:p>
          <a:p>
            <a:pPr lvl="1"/>
            <a:r>
              <a:rPr lang="en-US" dirty="0"/>
              <a:t>SQL injections</a:t>
            </a:r>
          </a:p>
          <a:p>
            <a:pPr lvl="1"/>
            <a:r>
              <a:rPr lang="en-US" dirty="0"/>
              <a:t>Invalid, unverified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301942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5E01-7971-4597-AD08-4C939410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demo, handling bad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CEFB-52DF-426A-8BD8-76A24BE90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 application with a simple menu that accepts integer input.</a:t>
            </a:r>
          </a:p>
          <a:p>
            <a:r>
              <a:rPr lang="en-US" dirty="0"/>
              <a:t>Try { } catch { }</a:t>
            </a:r>
          </a:p>
          <a:p>
            <a:r>
              <a:rPr lang="en-US" dirty="0" err="1"/>
              <a:t>int.TryParse</a:t>
            </a:r>
            <a:r>
              <a:rPr lang="en-US" dirty="0"/>
              <a:t> vs </a:t>
            </a:r>
            <a:r>
              <a:rPr lang="en-US" dirty="0" err="1"/>
              <a:t>int.Parse</a:t>
            </a:r>
            <a:endParaRPr lang="en-US" dirty="0"/>
          </a:p>
          <a:p>
            <a:pPr lvl="1"/>
            <a:r>
              <a:rPr lang="en-US" dirty="0"/>
              <a:t>out keyword</a:t>
            </a:r>
          </a:p>
          <a:p>
            <a:r>
              <a:rPr lang="en-US" dirty="0"/>
              <a:t>Passing value types by reference</a:t>
            </a:r>
          </a:p>
          <a:p>
            <a:pPr lvl="1"/>
            <a:r>
              <a:rPr lang="en-US" dirty="0"/>
              <a:t>ref keyword</a:t>
            </a:r>
          </a:p>
          <a:p>
            <a:r>
              <a:rPr lang="en-US" dirty="0"/>
              <a:t>Skipping around our code</a:t>
            </a:r>
          </a:p>
          <a:p>
            <a:pPr lvl="1"/>
            <a:r>
              <a:rPr lang="en-US" dirty="0" err="1"/>
              <a:t>goto</a:t>
            </a:r>
            <a:r>
              <a:rPr lang="en-US" dirty="0"/>
              <a:t> keyword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66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B511-CE5F-4414-ABFE-6C49BE22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out &amp; ref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64AB-D13B-4E8D-B7BB-45C421317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353761" cy="4058751"/>
          </a:xfrm>
        </p:spPr>
        <p:txBody>
          <a:bodyPr/>
          <a:lstStyle/>
          <a:p>
            <a:r>
              <a:rPr lang="en-US" dirty="0"/>
              <a:t>out</a:t>
            </a:r>
          </a:p>
          <a:p>
            <a:pPr lvl="1"/>
            <a:r>
              <a:rPr lang="en-US" dirty="0"/>
              <a:t>Indicates that this parameter will be set, or created inside of the method.</a:t>
            </a:r>
          </a:p>
          <a:p>
            <a:pPr lvl="1"/>
            <a:r>
              <a:rPr lang="en-US" dirty="0"/>
              <a:t>The argument MUST be set before the method is done.</a:t>
            </a:r>
          </a:p>
          <a:p>
            <a:pPr lvl="2"/>
            <a:r>
              <a:rPr lang="en-US" dirty="0"/>
              <a:t>Demo</a:t>
            </a:r>
          </a:p>
          <a:p>
            <a:r>
              <a:rPr lang="en-US" dirty="0"/>
              <a:t>ref</a:t>
            </a:r>
          </a:p>
          <a:p>
            <a:pPr lvl="1"/>
            <a:r>
              <a:rPr lang="en-US" dirty="0"/>
              <a:t>Allows you to send value types as reference types so you can directly modify them.</a:t>
            </a:r>
          </a:p>
          <a:p>
            <a:pPr lvl="1"/>
            <a:r>
              <a:rPr lang="en-US" dirty="0"/>
              <a:t>Some cases you want to modify the actual reference, not the object pointed to.</a:t>
            </a:r>
          </a:p>
          <a:p>
            <a:pPr lvl="2"/>
            <a:r>
              <a:rPr lang="en-US" dirty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3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B511-CE5F-4414-ABFE-6C49BE22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64AB-D13B-4E8D-B7BB-45C421317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</a:t>
            </a:r>
            <a:r>
              <a:rPr lang="en-US" dirty="0" err="1"/>
              <a:t>goto</a:t>
            </a:r>
            <a:r>
              <a:rPr lang="en-US" dirty="0"/>
              <a:t> statement you can traverse your code using labels and cases.</a:t>
            </a:r>
          </a:p>
          <a:p>
            <a:r>
              <a:rPr lang="en-US" dirty="0"/>
              <a:t>Useful in combination with error handling to go back to a previous line and retry.</a:t>
            </a:r>
          </a:p>
          <a:p>
            <a:r>
              <a:rPr lang="en-US" dirty="0"/>
              <a:t>Useful for skipping some code that you don’t need to run.</a:t>
            </a:r>
          </a:p>
        </p:txBody>
      </p:sp>
    </p:spTree>
    <p:extLst>
      <p:ext uri="{BB962C8B-B14F-4D97-AF65-F5344CB8AC3E}">
        <p14:creationId xmlns:p14="http://schemas.microsoft.com/office/powerpoint/2010/main" val="3576951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198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</vt:lpstr>
      <vt:lpstr>Error Handling &amp; ref, out, and goto Keywords</vt:lpstr>
      <vt:lpstr>Error handling</vt:lpstr>
      <vt:lpstr>Simple demo, handling bad input</vt:lpstr>
      <vt:lpstr>out &amp; ref</vt:lpstr>
      <vt:lpstr>goto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Syntax &amp; Vocabulary</dc:title>
  <dc:creator>Ryan Darras</dc:creator>
  <cp:lastModifiedBy>Ryan Darras</cp:lastModifiedBy>
  <cp:revision>46</cp:revision>
  <dcterms:created xsi:type="dcterms:W3CDTF">2019-01-21T21:23:40Z</dcterms:created>
  <dcterms:modified xsi:type="dcterms:W3CDTF">2019-01-30T02:57:03Z</dcterms:modified>
</cp:coreProperties>
</file>