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23"/>
  </p:notesMasterIdLst>
  <p:sldIdLst>
    <p:sldId id="256" r:id="rId2"/>
    <p:sldId id="257" r:id="rId3"/>
    <p:sldId id="273" r:id="rId4"/>
    <p:sldId id="258" r:id="rId5"/>
    <p:sldId id="259" r:id="rId6"/>
    <p:sldId id="260" r:id="rId7"/>
    <p:sldId id="261" r:id="rId8"/>
    <p:sldId id="274" r:id="rId9"/>
    <p:sldId id="275" r:id="rId10"/>
    <p:sldId id="276" r:id="rId11"/>
    <p:sldId id="277" r:id="rId12"/>
    <p:sldId id="262" r:id="rId13"/>
    <p:sldId id="263" r:id="rId14"/>
    <p:sldId id="265" r:id="rId15"/>
    <p:sldId id="266" r:id="rId16"/>
    <p:sldId id="278" r:id="rId17"/>
    <p:sldId id="279" r:id="rId18"/>
    <p:sldId id="280" r:id="rId19"/>
    <p:sldId id="267" r:id="rId20"/>
    <p:sldId id="272" r:id="rId21"/>
    <p:sldId id="281" r:id="rId22"/>
  </p:sldIdLst>
  <p:sldSz cx="9144000" cy="5143500" type="screen16x9"/>
  <p:notesSz cx="6858000" cy="9144000"/>
  <p:embeddedFontLst>
    <p:embeddedFont>
      <p:font typeface="Lustria" panose="020B0604020202020204" charset="0"/>
      <p:regular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DF209C5-9DFE-4035-BF10-560A9CEBBD0A}">
  <a:tblStyle styleId="{3DF209C5-9DFE-4035-BF10-560A9CEBBD0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7" d="100"/>
          <a:sy n="137" d="100"/>
        </p:scale>
        <p:origin x="138" y="21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Google Shape;14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4010ae7b82_0_24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Google Shape;152;g4010ae7b82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4010ae7b82_0_24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Google Shape;152;g4010ae7b82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043460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028020" y="1327156"/>
            <a:ext cx="7080000" cy="1371600"/>
          </a:xfrm>
          <a:prstGeom prst="rect">
            <a:avLst/>
          </a:prstGeom>
          <a:noFill/>
          <a:ln>
            <a:noFill/>
          </a:ln>
          <a:effectLst>
            <a:outerShdw blurRad="25400">
              <a:srgbClr val="000000">
                <a:alpha val="45882"/>
              </a:srgbClr>
            </a:outerShdw>
          </a:effectLst>
        </p:spPr>
        <p:txBody>
          <a:bodyPr spcFirstLastPara="1" wrap="square" lIns="91425" tIns="45700" rIns="91425" bIns="45700" anchor="b" anchorCtr="0"/>
          <a:lstStyle>
            <a:lvl1pPr marR="0" lvl="0" algn="ctr" rtl="0">
              <a:spcBef>
                <a:spcPts val="0"/>
              </a:spcBef>
              <a:spcAft>
                <a:spcPts val="0"/>
              </a:spcAft>
              <a:buClr>
                <a:schemeClr val="lt2"/>
              </a:buClr>
              <a:buSzPts val="5400"/>
              <a:buFont typeface="Lustria"/>
              <a:buNone/>
              <a:defRPr sz="5400" b="0" i="0" u="none" strike="noStrike" cap="none">
                <a:solidFill>
                  <a:schemeClr val="lt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2"/>
          <p:cNvSpPr txBox="1">
            <a:spLocks noGrp="1"/>
          </p:cNvSpPr>
          <p:nvPr>
            <p:ph type="subTitle" idx="1"/>
          </p:nvPr>
        </p:nvSpPr>
        <p:spPr>
          <a:xfrm>
            <a:off x="1028020" y="2698754"/>
            <a:ext cx="7080000" cy="7875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lstStyle>
            <a:lvl1pPr marR="0" lvl="0" algn="ctr" rtl="0">
              <a:spcBef>
                <a:spcPts val="400"/>
              </a:spcBef>
              <a:spcAft>
                <a:spcPts val="0"/>
              </a:spcAft>
              <a:buClr>
                <a:schemeClr val="lt2"/>
              </a:buClr>
              <a:buSzPts val="1400"/>
              <a:buFont typeface="Noto Sans Symbols"/>
              <a:buNone/>
              <a:defRPr sz="2000" b="0" i="0" u="none" strike="noStrike" cap="none">
                <a:solidFill>
                  <a:schemeClr val="lt1"/>
                </a:solidFill>
                <a:latin typeface="Lustria"/>
                <a:ea typeface="Lustria"/>
                <a:cs typeface="Lustria"/>
                <a:sym typeface="Lustria"/>
              </a:defRPr>
            </a:lvl1pPr>
            <a:lvl2pPr marR="0" lvl="1" algn="ctr" rtl="0">
              <a:spcBef>
                <a:spcPts val="600"/>
              </a:spcBef>
              <a:spcAft>
                <a:spcPts val="0"/>
              </a:spcAft>
              <a:buClr>
                <a:schemeClr val="lt2"/>
              </a:buClr>
              <a:buSzPts val="1260"/>
              <a:buFont typeface="Noto Sans Symbols"/>
              <a:buNone/>
              <a:defRPr sz="1800" b="0" i="0" u="none" strike="noStrike" cap="none">
                <a:solidFill>
                  <a:schemeClr val="lt1"/>
                </a:solidFill>
                <a:latin typeface="Lustria"/>
                <a:ea typeface="Lustria"/>
                <a:cs typeface="Lustria"/>
                <a:sym typeface="Lustria"/>
              </a:defRPr>
            </a:lvl2pPr>
            <a:lvl3pPr marR="0" lvl="2" algn="ctr" rtl="0">
              <a:spcBef>
                <a:spcPts val="600"/>
              </a:spcBef>
              <a:spcAft>
                <a:spcPts val="0"/>
              </a:spcAft>
              <a:buClr>
                <a:schemeClr val="lt2"/>
              </a:buClr>
              <a:buSzPts val="1120"/>
              <a:buFont typeface="Noto Sans Symbols"/>
              <a:buNone/>
              <a:defRPr sz="1600" b="0" i="0" u="none" strike="noStrike" cap="none">
                <a:solidFill>
                  <a:schemeClr val="lt1"/>
                </a:solidFill>
                <a:latin typeface="Lustria"/>
                <a:ea typeface="Lustria"/>
                <a:cs typeface="Lustria"/>
                <a:sym typeface="Lustria"/>
              </a:defRPr>
            </a:lvl3pPr>
            <a:lvl4pPr marR="0" lvl="3" algn="ctr" rtl="0">
              <a:spcBef>
                <a:spcPts val="600"/>
              </a:spcBef>
              <a:spcAft>
                <a:spcPts val="0"/>
              </a:spcAft>
              <a:buClr>
                <a:schemeClr val="lt2"/>
              </a:buClr>
              <a:buSzPts val="980"/>
              <a:buFont typeface="Noto Sans Symbols"/>
              <a:buNone/>
              <a:defRPr sz="1400" b="0" i="0" u="none" strike="noStrike" cap="none">
                <a:solidFill>
                  <a:schemeClr val="lt1"/>
                </a:solidFill>
                <a:latin typeface="Lustria"/>
                <a:ea typeface="Lustria"/>
                <a:cs typeface="Lustria"/>
                <a:sym typeface="Lustria"/>
              </a:defRPr>
            </a:lvl4pPr>
            <a:lvl5pPr marR="0" lvl="4" algn="ctr" rtl="0">
              <a:spcBef>
                <a:spcPts val="600"/>
              </a:spcBef>
              <a:spcAft>
                <a:spcPts val="0"/>
              </a:spcAft>
              <a:buClr>
                <a:schemeClr val="lt2"/>
              </a:buClr>
              <a:buSzPts val="980"/>
              <a:buFont typeface="Noto Sans Symbols"/>
              <a:buNone/>
              <a:defRPr sz="1400" b="0" i="0" u="none" strike="noStrike" cap="none">
                <a:solidFill>
                  <a:schemeClr val="lt1"/>
                </a:solidFill>
                <a:latin typeface="Lustria"/>
                <a:ea typeface="Lustria"/>
                <a:cs typeface="Lustria"/>
                <a:sym typeface="Lustria"/>
              </a:defRPr>
            </a:lvl5pPr>
            <a:lvl6pPr marR="0" lvl="5" algn="ctr" rtl="0">
              <a:spcBef>
                <a:spcPts val="600"/>
              </a:spcBef>
              <a:spcAft>
                <a:spcPts val="0"/>
              </a:spcAft>
              <a:buClr>
                <a:schemeClr val="lt2"/>
              </a:buClr>
              <a:buSzPts val="980"/>
              <a:buFont typeface="Noto Sans Symbols"/>
              <a:buNone/>
              <a:defRPr sz="1400" b="0" i="0" u="none" strike="noStrike" cap="none">
                <a:solidFill>
                  <a:schemeClr val="lt1"/>
                </a:solidFill>
                <a:latin typeface="Lustria"/>
                <a:ea typeface="Lustria"/>
                <a:cs typeface="Lustria"/>
                <a:sym typeface="Lustria"/>
              </a:defRPr>
            </a:lvl6pPr>
            <a:lvl7pPr marR="0" lvl="6" algn="ctr" rtl="0">
              <a:spcBef>
                <a:spcPts val="600"/>
              </a:spcBef>
              <a:spcAft>
                <a:spcPts val="0"/>
              </a:spcAft>
              <a:buClr>
                <a:schemeClr val="lt2"/>
              </a:buClr>
              <a:buSzPts val="980"/>
              <a:buFont typeface="Noto Sans Symbols"/>
              <a:buNone/>
              <a:defRPr sz="1400" b="0" i="0" u="none" strike="noStrike" cap="none">
                <a:solidFill>
                  <a:schemeClr val="lt1"/>
                </a:solidFill>
                <a:latin typeface="Lustria"/>
                <a:ea typeface="Lustria"/>
                <a:cs typeface="Lustria"/>
                <a:sym typeface="Lustria"/>
              </a:defRPr>
            </a:lvl7pPr>
            <a:lvl8pPr marR="0" lvl="7" algn="ctr" rtl="0">
              <a:spcBef>
                <a:spcPts val="600"/>
              </a:spcBef>
              <a:spcAft>
                <a:spcPts val="0"/>
              </a:spcAft>
              <a:buClr>
                <a:schemeClr val="lt2"/>
              </a:buClr>
              <a:buSzPts val="980"/>
              <a:buFont typeface="Noto Sans Symbols"/>
              <a:buNone/>
              <a:defRPr sz="1400" b="0" i="0" u="none" strike="noStrike" cap="none">
                <a:solidFill>
                  <a:schemeClr val="lt1"/>
                </a:solidFill>
                <a:latin typeface="Lustria"/>
                <a:ea typeface="Lustria"/>
                <a:cs typeface="Lustria"/>
                <a:sym typeface="Lustria"/>
              </a:defRPr>
            </a:lvl8pPr>
            <a:lvl9pPr marR="0" lvl="8" algn="ctr" rtl="0">
              <a:spcBef>
                <a:spcPts val="600"/>
              </a:spcBef>
              <a:spcAft>
                <a:spcPts val="600"/>
              </a:spcAft>
              <a:buClr>
                <a:schemeClr val="lt2"/>
              </a:buClr>
              <a:buSzPts val="980"/>
              <a:buFont typeface="Noto Sans Symbols"/>
              <a:buNone/>
              <a:defRPr sz="1400" b="0" i="0" u="none" strike="noStrike" cap="none">
                <a:solidFill>
                  <a:schemeClr val="lt1"/>
                </a:solidFill>
                <a:latin typeface="Lustria"/>
                <a:ea typeface="Lustria"/>
                <a:cs typeface="Lustria"/>
                <a:sym typeface="Lustria"/>
              </a:defRPr>
            </a:lvl9pPr>
          </a:lstStyle>
          <a:p>
            <a:endParaRPr/>
          </a:p>
        </p:txBody>
      </p:sp>
      <p:sp>
        <p:nvSpPr>
          <p:cNvPr id="14" name="Google Shape;14;p2"/>
          <p:cNvSpPr txBox="1">
            <a:spLocks noGrp="1"/>
          </p:cNvSpPr>
          <p:nvPr>
            <p:ph type="dt" idx="10"/>
          </p:nvPr>
        </p:nvSpPr>
        <p:spPr>
          <a:xfrm>
            <a:off x="5759052" y="4412457"/>
            <a:ext cx="2057400" cy="2739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b="0" i="0" u="none" strike="noStrike" cap="none">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15" name="Google Shape;15;p2"/>
          <p:cNvSpPr txBox="1">
            <a:spLocks noGrp="1"/>
          </p:cNvSpPr>
          <p:nvPr>
            <p:ph type="ftr" idx="11"/>
          </p:nvPr>
        </p:nvSpPr>
        <p:spPr>
          <a:xfrm>
            <a:off x="685347" y="4412457"/>
            <a:ext cx="5004600" cy="2739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b="0" i="0" u="none" strike="noStrike" cap="none">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16" name="Google Shape;16;p2"/>
          <p:cNvSpPr txBox="1">
            <a:spLocks noGrp="1"/>
          </p:cNvSpPr>
          <p:nvPr>
            <p:ph type="sldNum" idx="12"/>
          </p:nvPr>
        </p:nvSpPr>
        <p:spPr>
          <a:xfrm>
            <a:off x="7885509" y="4412457"/>
            <a:ext cx="5652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rgbClr val="F2F2F2"/>
                </a:solidFill>
                <a:latin typeface="Lustria"/>
                <a:ea typeface="Lustria"/>
                <a:cs typeface="Lustria"/>
                <a:sym typeface="Lustria"/>
              </a:defRPr>
            </a:lvl1pPr>
            <a:lvl2pPr marL="0" marR="0" lvl="1" indent="0" algn="r" rtl="0">
              <a:spcBef>
                <a:spcPts val="0"/>
              </a:spcBef>
              <a:buNone/>
              <a:defRPr sz="1000" b="0" i="0" u="none" strike="noStrike" cap="none">
                <a:solidFill>
                  <a:srgbClr val="F2F2F2"/>
                </a:solidFill>
                <a:latin typeface="Lustria"/>
                <a:ea typeface="Lustria"/>
                <a:cs typeface="Lustria"/>
                <a:sym typeface="Lustria"/>
              </a:defRPr>
            </a:lvl2pPr>
            <a:lvl3pPr marL="0" marR="0" lvl="2" indent="0" algn="r" rtl="0">
              <a:spcBef>
                <a:spcPts val="0"/>
              </a:spcBef>
              <a:buNone/>
              <a:defRPr sz="1000" b="0" i="0" u="none" strike="noStrike" cap="none">
                <a:solidFill>
                  <a:srgbClr val="F2F2F2"/>
                </a:solidFill>
                <a:latin typeface="Lustria"/>
                <a:ea typeface="Lustria"/>
                <a:cs typeface="Lustria"/>
                <a:sym typeface="Lustria"/>
              </a:defRPr>
            </a:lvl3pPr>
            <a:lvl4pPr marL="0" marR="0" lvl="3" indent="0" algn="r" rtl="0">
              <a:spcBef>
                <a:spcPts val="0"/>
              </a:spcBef>
              <a:buNone/>
              <a:defRPr sz="1000" b="0" i="0" u="none" strike="noStrike" cap="none">
                <a:solidFill>
                  <a:srgbClr val="F2F2F2"/>
                </a:solidFill>
                <a:latin typeface="Lustria"/>
                <a:ea typeface="Lustria"/>
                <a:cs typeface="Lustria"/>
                <a:sym typeface="Lustria"/>
              </a:defRPr>
            </a:lvl4pPr>
            <a:lvl5pPr marL="0" marR="0" lvl="4" indent="0" algn="r" rtl="0">
              <a:spcBef>
                <a:spcPts val="0"/>
              </a:spcBef>
              <a:buNone/>
              <a:defRPr sz="1000" b="0" i="0" u="none" strike="noStrike" cap="none">
                <a:solidFill>
                  <a:srgbClr val="F2F2F2"/>
                </a:solidFill>
                <a:latin typeface="Lustria"/>
                <a:ea typeface="Lustria"/>
                <a:cs typeface="Lustria"/>
                <a:sym typeface="Lustria"/>
              </a:defRPr>
            </a:lvl5pPr>
            <a:lvl6pPr marL="0" marR="0" lvl="5" indent="0" algn="r" rtl="0">
              <a:spcBef>
                <a:spcPts val="0"/>
              </a:spcBef>
              <a:buNone/>
              <a:defRPr sz="1000" b="0" i="0" u="none" strike="noStrike" cap="none">
                <a:solidFill>
                  <a:srgbClr val="F2F2F2"/>
                </a:solidFill>
                <a:latin typeface="Lustria"/>
                <a:ea typeface="Lustria"/>
                <a:cs typeface="Lustria"/>
                <a:sym typeface="Lustria"/>
              </a:defRPr>
            </a:lvl6pPr>
            <a:lvl7pPr marL="0" marR="0" lvl="6" indent="0" algn="r" rtl="0">
              <a:spcBef>
                <a:spcPts val="0"/>
              </a:spcBef>
              <a:buNone/>
              <a:defRPr sz="1000" b="0" i="0" u="none" strike="noStrike" cap="none">
                <a:solidFill>
                  <a:srgbClr val="F2F2F2"/>
                </a:solidFill>
                <a:latin typeface="Lustria"/>
                <a:ea typeface="Lustria"/>
                <a:cs typeface="Lustria"/>
                <a:sym typeface="Lustria"/>
              </a:defRPr>
            </a:lvl7pPr>
            <a:lvl8pPr marL="0" marR="0" lvl="7" indent="0" algn="r" rtl="0">
              <a:spcBef>
                <a:spcPts val="0"/>
              </a:spcBef>
              <a:buNone/>
              <a:defRPr sz="1000" b="0" i="0" u="none" strike="noStrike" cap="none">
                <a:solidFill>
                  <a:srgbClr val="F2F2F2"/>
                </a:solidFill>
                <a:latin typeface="Lustria"/>
                <a:ea typeface="Lustria"/>
                <a:cs typeface="Lustria"/>
                <a:sym typeface="Lustria"/>
              </a:defRPr>
            </a:lvl8pPr>
            <a:lvl9pPr marL="0" marR="0" lvl="8" indent="0" algn="r" rtl="0">
              <a:spcBef>
                <a:spcPts val="0"/>
              </a:spcBef>
              <a:buNone/>
              <a:defRPr sz="1000" b="0" i="0" u="none" strike="noStrike" cap="none">
                <a:solidFill>
                  <a:srgbClr val="F2F2F2"/>
                </a:solidFill>
                <a:latin typeface="Lustria"/>
                <a:ea typeface="Lustria"/>
                <a:cs typeface="Lustria"/>
                <a:sym typeface="Lustria"/>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85"/>
        <p:cNvGrpSpPr/>
        <p:nvPr/>
      </p:nvGrpSpPr>
      <p:grpSpPr>
        <a:xfrm>
          <a:off x="0" y="0"/>
          <a:ext cx="0" cy="0"/>
          <a:chOff x="0" y="0"/>
          <a:chExt cx="0" cy="0"/>
        </a:xfrm>
      </p:grpSpPr>
      <p:sp>
        <p:nvSpPr>
          <p:cNvPr id="86" name="Google Shape;86;p13"/>
          <p:cNvSpPr txBox="1">
            <a:spLocks noGrp="1"/>
          </p:cNvSpPr>
          <p:nvPr>
            <p:ph type="title"/>
          </p:nvPr>
        </p:nvSpPr>
        <p:spPr>
          <a:xfrm>
            <a:off x="1084659" y="457200"/>
            <a:ext cx="6977100" cy="224460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lstStyle>
            <a:lvl1pPr marR="0" lvl="0" algn="ctr" rtl="0">
              <a:spcBef>
                <a:spcPts val="0"/>
              </a:spcBef>
              <a:spcAft>
                <a:spcPts val="0"/>
              </a:spcAft>
              <a:buClr>
                <a:schemeClr val="lt2"/>
              </a:buClr>
              <a:buSzPts val="3200"/>
              <a:buFont typeface="Lustria"/>
              <a:buNone/>
              <a:defRPr sz="3200" b="0" i="0" u="none" strike="noStrike" cap="none">
                <a:solidFill>
                  <a:schemeClr val="lt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87" name="Google Shape;87;p13"/>
          <p:cNvSpPr txBox="1">
            <a:spLocks noGrp="1"/>
          </p:cNvSpPr>
          <p:nvPr>
            <p:ph type="body" idx="1"/>
          </p:nvPr>
        </p:nvSpPr>
        <p:spPr>
          <a:xfrm>
            <a:off x="1290484" y="2707525"/>
            <a:ext cx="6564300" cy="3996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lstStyle>
            <a:lvl1pPr marL="457200" marR="0" lvl="0" indent="-228600" algn="r" rtl="0">
              <a:spcBef>
                <a:spcPts val="280"/>
              </a:spcBef>
              <a:spcAft>
                <a:spcPts val="0"/>
              </a:spcAft>
              <a:buClr>
                <a:schemeClr val="lt2"/>
              </a:buClr>
              <a:buSzPts val="980"/>
              <a:buFont typeface="Noto Sans Symbols"/>
              <a:buNone/>
              <a:defRPr sz="1400" b="0" i="0" u="none" strike="noStrike" cap="none">
                <a:solidFill>
                  <a:schemeClr val="lt2"/>
                </a:solidFill>
                <a:latin typeface="Lustria"/>
                <a:ea typeface="Lustria"/>
                <a:cs typeface="Lustria"/>
                <a:sym typeface="Lustria"/>
              </a:defRPr>
            </a:lvl1pPr>
            <a:lvl2pPr marL="914400" marR="0" lvl="1" indent="-228600" algn="l" rtl="0">
              <a:spcBef>
                <a:spcPts val="600"/>
              </a:spcBef>
              <a:spcAft>
                <a:spcPts val="0"/>
              </a:spcAft>
              <a:buClr>
                <a:schemeClr val="lt2"/>
              </a:buClr>
              <a:buSzPts val="980"/>
              <a:buFont typeface="Noto Sans Symbols"/>
              <a:buNone/>
              <a:defRPr sz="1400" b="0" i="0" u="none" strike="noStrike" cap="none">
                <a:solidFill>
                  <a:schemeClr val="lt2"/>
                </a:solidFill>
                <a:latin typeface="Lustria"/>
                <a:ea typeface="Lustria"/>
                <a:cs typeface="Lustria"/>
                <a:sym typeface="Lustria"/>
              </a:defRPr>
            </a:lvl2pPr>
            <a:lvl3pPr marL="1371600" marR="0" lvl="2" indent="-228600" algn="l" rtl="0">
              <a:spcBef>
                <a:spcPts val="600"/>
              </a:spcBef>
              <a:spcAft>
                <a:spcPts val="0"/>
              </a:spcAft>
              <a:buClr>
                <a:schemeClr val="lt2"/>
              </a:buClr>
              <a:buSzPts val="840"/>
              <a:buFont typeface="Noto Sans Symbols"/>
              <a:buNone/>
              <a:defRPr sz="1200" b="0" i="0" u="none" strike="noStrike" cap="none">
                <a:solidFill>
                  <a:schemeClr val="lt2"/>
                </a:solidFill>
                <a:latin typeface="Lustria"/>
                <a:ea typeface="Lustria"/>
                <a:cs typeface="Lustria"/>
                <a:sym typeface="Lustria"/>
              </a:defRPr>
            </a:lvl3pPr>
            <a:lvl4pPr marL="1828800" marR="0" lvl="3"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4pPr>
            <a:lvl5pPr marL="2286000" marR="0" lvl="4"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5pPr>
            <a:lvl6pPr marL="2743200" marR="0" lvl="5"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6pPr>
            <a:lvl7pPr marL="3200400" marR="0" lvl="6"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7pPr>
            <a:lvl8pPr marL="3657600" marR="0" lvl="7"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8pPr>
            <a:lvl9pPr marL="4114800" marR="0" lvl="8" indent="-228600" algn="l" rtl="0">
              <a:spcBef>
                <a:spcPts val="600"/>
              </a:spcBef>
              <a:spcAft>
                <a:spcPts val="60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9pPr>
          </a:lstStyle>
          <a:p>
            <a:endParaRPr/>
          </a:p>
        </p:txBody>
      </p:sp>
      <p:sp>
        <p:nvSpPr>
          <p:cNvPr id="88" name="Google Shape;88;p13"/>
          <p:cNvSpPr txBox="1">
            <a:spLocks noGrp="1"/>
          </p:cNvSpPr>
          <p:nvPr>
            <p:ph type="body" idx="2"/>
          </p:nvPr>
        </p:nvSpPr>
        <p:spPr>
          <a:xfrm>
            <a:off x="685346" y="3228265"/>
            <a:ext cx="7765200" cy="111720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lstStyle>
            <a:lvl1pPr marL="457200" marR="0" lvl="0" indent="-228600" algn="ctr" rtl="0">
              <a:spcBef>
                <a:spcPts val="32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1pPr>
            <a:lvl2pPr marL="914400" marR="0" lvl="1" indent="-228600" algn="l" rtl="0">
              <a:spcBef>
                <a:spcPts val="600"/>
              </a:spcBef>
              <a:spcAft>
                <a:spcPts val="0"/>
              </a:spcAft>
              <a:buClr>
                <a:schemeClr val="lt2"/>
              </a:buClr>
              <a:buSzPts val="980"/>
              <a:buFont typeface="Noto Sans Symbols"/>
              <a:buNone/>
              <a:defRPr sz="1400" b="0" i="0" u="none" strike="noStrike" cap="none">
                <a:solidFill>
                  <a:schemeClr val="lt2"/>
                </a:solidFill>
                <a:latin typeface="Lustria"/>
                <a:ea typeface="Lustria"/>
                <a:cs typeface="Lustria"/>
                <a:sym typeface="Lustria"/>
              </a:defRPr>
            </a:lvl2pPr>
            <a:lvl3pPr marL="1371600" marR="0" lvl="2" indent="-228600" algn="l" rtl="0">
              <a:spcBef>
                <a:spcPts val="600"/>
              </a:spcBef>
              <a:spcAft>
                <a:spcPts val="0"/>
              </a:spcAft>
              <a:buClr>
                <a:schemeClr val="lt2"/>
              </a:buClr>
              <a:buSzPts val="840"/>
              <a:buFont typeface="Noto Sans Symbols"/>
              <a:buNone/>
              <a:defRPr sz="1200" b="0" i="0" u="none" strike="noStrike" cap="none">
                <a:solidFill>
                  <a:schemeClr val="lt2"/>
                </a:solidFill>
                <a:latin typeface="Lustria"/>
                <a:ea typeface="Lustria"/>
                <a:cs typeface="Lustria"/>
                <a:sym typeface="Lustria"/>
              </a:defRPr>
            </a:lvl3pPr>
            <a:lvl4pPr marL="1828800" marR="0" lvl="3"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4pPr>
            <a:lvl5pPr marL="2286000" marR="0" lvl="4"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5pPr>
            <a:lvl6pPr marL="2743200" marR="0" lvl="5"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6pPr>
            <a:lvl7pPr marL="3200400" marR="0" lvl="6"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7pPr>
            <a:lvl8pPr marL="3657600" marR="0" lvl="7"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8pPr>
            <a:lvl9pPr marL="4114800" marR="0" lvl="8" indent="-228600" algn="l" rtl="0">
              <a:spcBef>
                <a:spcPts val="600"/>
              </a:spcBef>
              <a:spcAft>
                <a:spcPts val="60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9pPr>
          </a:lstStyle>
          <a:p>
            <a:endParaRPr/>
          </a:p>
        </p:txBody>
      </p:sp>
      <p:sp>
        <p:nvSpPr>
          <p:cNvPr id="89" name="Google Shape;89;p13"/>
          <p:cNvSpPr txBox="1">
            <a:spLocks noGrp="1"/>
          </p:cNvSpPr>
          <p:nvPr>
            <p:ph type="dt" idx="10"/>
          </p:nvPr>
        </p:nvSpPr>
        <p:spPr>
          <a:xfrm>
            <a:off x="5759052" y="4412457"/>
            <a:ext cx="2057400" cy="2739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90" name="Google Shape;90;p13"/>
          <p:cNvSpPr txBox="1">
            <a:spLocks noGrp="1"/>
          </p:cNvSpPr>
          <p:nvPr>
            <p:ph type="ftr" idx="11"/>
          </p:nvPr>
        </p:nvSpPr>
        <p:spPr>
          <a:xfrm>
            <a:off x="685347" y="4412457"/>
            <a:ext cx="5004600" cy="2739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91" name="Google Shape;91;p13"/>
          <p:cNvSpPr txBox="1">
            <a:spLocks noGrp="1"/>
          </p:cNvSpPr>
          <p:nvPr>
            <p:ph type="sldNum" idx="12"/>
          </p:nvPr>
        </p:nvSpPr>
        <p:spPr>
          <a:xfrm>
            <a:off x="7885509" y="4412457"/>
            <a:ext cx="5652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a:solidFill>
                  <a:srgbClr val="F2F2F2"/>
                </a:solidFill>
                <a:latin typeface="Lustria"/>
                <a:ea typeface="Lustria"/>
                <a:cs typeface="Lustria"/>
                <a:sym typeface="Lustria"/>
              </a:defRPr>
            </a:lvl1pPr>
            <a:lvl2pPr marL="0" marR="0" lvl="1" indent="0" algn="r" rtl="0">
              <a:spcBef>
                <a:spcPts val="0"/>
              </a:spcBef>
              <a:buNone/>
              <a:defRPr sz="1000">
                <a:solidFill>
                  <a:srgbClr val="F2F2F2"/>
                </a:solidFill>
                <a:latin typeface="Lustria"/>
                <a:ea typeface="Lustria"/>
                <a:cs typeface="Lustria"/>
                <a:sym typeface="Lustria"/>
              </a:defRPr>
            </a:lvl2pPr>
            <a:lvl3pPr marL="0" marR="0" lvl="2" indent="0" algn="r" rtl="0">
              <a:spcBef>
                <a:spcPts val="0"/>
              </a:spcBef>
              <a:buNone/>
              <a:defRPr sz="1000">
                <a:solidFill>
                  <a:srgbClr val="F2F2F2"/>
                </a:solidFill>
                <a:latin typeface="Lustria"/>
                <a:ea typeface="Lustria"/>
                <a:cs typeface="Lustria"/>
                <a:sym typeface="Lustria"/>
              </a:defRPr>
            </a:lvl3pPr>
            <a:lvl4pPr marL="0" marR="0" lvl="3" indent="0" algn="r" rtl="0">
              <a:spcBef>
                <a:spcPts val="0"/>
              </a:spcBef>
              <a:buNone/>
              <a:defRPr sz="1000">
                <a:solidFill>
                  <a:srgbClr val="F2F2F2"/>
                </a:solidFill>
                <a:latin typeface="Lustria"/>
                <a:ea typeface="Lustria"/>
                <a:cs typeface="Lustria"/>
                <a:sym typeface="Lustria"/>
              </a:defRPr>
            </a:lvl4pPr>
            <a:lvl5pPr marL="0" marR="0" lvl="4" indent="0" algn="r" rtl="0">
              <a:spcBef>
                <a:spcPts val="0"/>
              </a:spcBef>
              <a:buNone/>
              <a:defRPr sz="1000">
                <a:solidFill>
                  <a:srgbClr val="F2F2F2"/>
                </a:solidFill>
                <a:latin typeface="Lustria"/>
                <a:ea typeface="Lustria"/>
                <a:cs typeface="Lustria"/>
                <a:sym typeface="Lustria"/>
              </a:defRPr>
            </a:lvl5pPr>
            <a:lvl6pPr marL="0" marR="0" lvl="5" indent="0" algn="r" rtl="0">
              <a:spcBef>
                <a:spcPts val="0"/>
              </a:spcBef>
              <a:buNone/>
              <a:defRPr sz="1000">
                <a:solidFill>
                  <a:srgbClr val="F2F2F2"/>
                </a:solidFill>
                <a:latin typeface="Lustria"/>
                <a:ea typeface="Lustria"/>
                <a:cs typeface="Lustria"/>
                <a:sym typeface="Lustria"/>
              </a:defRPr>
            </a:lvl6pPr>
            <a:lvl7pPr marL="0" marR="0" lvl="6" indent="0" algn="r" rtl="0">
              <a:spcBef>
                <a:spcPts val="0"/>
              </a:spcBef>
              <a:buNone/>
              <a:defRPr sz="1000">
                <a:solidFill>
                  <a:srgbClr val="F2F2F2"/>
                </a:solidFill>
                <a:latin typeface="Lustria"/>
                <a:ea typeface="Lustria"/>
                <a:cs typeface="Lustria"/>
                <a:sym typeface="Lustria"/>
              </a:defRPr>
            </a:lvl7pPr>
            <a:lvl8pPr marL="0" marR="0" lvl="7" indent="0" algn="r" rtl="0">
              <a:spcBef>
                <a:spcPts val="0"/>
              </a:spcBef>
              <a:buNone/>
              <a:defRPr sz="1000">
                <a:solidFill>
                  <a:srgbClr val="F2F2F2"/>
                </a:solidFill>
                <a:latin typeface="Lustria"/>
                <a:ea typeface="Lustria"/>
                <a:cs typeface="Lustria"/>
                <a:sym typeface="Lustria"/>
              </a:defRPr>
            </a:lvl8pPr>
            <a:lvl9pPr marL="0" marR="0" lvl="8" indent="0" algn="r" rtl="0">
              <a:spcBef>
                <a:spcPts val="0"/>
              </a:spcBef>
              <a:buNone/>
              <a:defRPr sz="1000">
                <a:solidFill>
                  <a:srgbClr val="F2F2F2"/>
                </a:solidFill>
                <a:latin typeface="Lustria"/>
                <a:ea typeface="Lustria"/>
                <a:cs typeface="Lustria"/>
                <a:sym typeface="Lustria"/>
              </a:defRPr>
            </a:lvl9pPr>
          </a:lstStyle>
          <a:p>
            <a:pPr marL="0" lvl="0" indent="0">
              <a:spcBef>
                <a:spcPts val="0"/>
              </a:spcBef>
              <a:spcAft>
                <a:spcPts val="0"/>
              </a:spcAft>
              <a:buNone/>
            </a:pPr>
            <a:fld id="{00000000-1234-1234-1234-123412341234}" type="slidenum">
              <a:rPr lang="en"/>
              <a:t>‹#›</a:t>
            </a:fld>
            <a:endParaRPr/>
          </a:p>
        </p:txBody>
      </p:sp>
      <p:sp>
        <p:nvSpPr>
          <p:cNvPr id="92" name="Google Shape;92;p13"/>
          <p:cNvSpPr txBox="1"/>
          <p:nvPr/>
        </p:nvSpPr>
        <p:spPr>
          <a:xfrm>
            <a:off x="627459" y="655434"/>
            <a:ext cx="457200" cy="4386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8000"/>
              <a:buFont typeface="Lustria"/>
              <a:buNone/>
            </a:pPr>
            <a:r>
              <a:rPr lang="en" sz="8000" b="0" cap="none">
                <a:solidFill>
                  <a:schemeClr val="lt1"/>
                </a:solidFill>
                <a:latin typeface="Lustria"/>
                <a:ea typeface="Lustria"/>
                <a:cs typeface="Lustria"/>
                <a:sym typeface="Lustria"/>
              </a:rPr>
              <a:t>“</a:t>
            </a:r>
            <a:endParaRPr/>
          </a:p>
        </p:txBody>
      </p:sp>
      <p:sp>
        <p:nvSpPr>
          <p:cNvPr id="93" name="Google Shape;93;p13"/>
          <p:cNvSpPr txBox="1"/>
          <p:nvPr/>
        </p:nvSpPr>
        <p:spPr>
          <a:xfrm>
            <a:off x="7828359" y="2199934"/>
            <a:ext cx="457200" cy="4386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Lustria"/>
              <a:buNone/>
            </a:pPr>
            <a:r>
              <a:rPr lang="en" sz="8000" b="0" cap="none">
                <a:solidFill>
                  <a:schemeClr val="lt1"/>
                </a:solidFill>
                <a:latin typeface="Lustria"/>
                <a:ea typeface="Lustria"/>
                <a:cs typeface="Lustria"/>
                <a:sym typeface="Lustria"/>
              </a:rPr>
              <a:t>”</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685346" y="1595207"/>
            <a:ext cx="7765200" cy="1884000"/>
          </a:xfrm>
          <a:prstGeom prst="rect">
            <a:avLst/>
          </a:prstGeom>
          <a:noFill/>
          <a:ln>
            <a:noFill/>
          </a:ln>
          <a:effectLst>
            <a:outerShdw blurRad="25400">
              <a:srgbClr val="000000">
                <a:alpha val="45882"/>
              </a:srgbClr>
            </a:outerShdw>
          </a:effectLst>
        </p:spPr>
        <p:txBody>
          <a:bodyPr spcFirstLastPara="1" wrap="square" lIns="91425" tIns="45700" rIns="91425" bIns="45700" anchor="b" anchorCtr="0"/>
          <a:lstStyle>
            <a:lvl1pPr marR="0" lvl="0" algn="ctr" rtl="0">
              <a:spcBef>
                <a:spcPts val="0"/>
              </a:spcBef>
              <a:spcAft>
                <a:spcPts val="0"/>
              </a:spcAft>
              <a:buClr>
                <a:schemeClr val="lt2"/>
              </a:buClr>
              <a:buSzPts val="3200"/>
              <a:buFont typeface="Lustria"/>
              <a:buNone/>
              <a:defRPr sz="3200" b="0" i="0" u="none" strike="noStrike" cap="none">
                <a:solidFill>
                  <a:schemeClr val="lt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96" name="Google Shape;96;p14"/>
          <p:cNvSpPr txBox="1">
            <a:spLocks noGrp="1"/>
          </p:cNvSpPr>
          <p:nvPr>
            <p:ph type="body" idx="1"/>
          </p:nvPr>
        </p:nvSpPr>
        <p:spPr>
          <a:xfrm>
            <a:off x="685339" y="3487917"/>
            <a:ext cx="7764000" cy="8556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lstStyle>
            <a:lvl1pPr marL="457200" marR="0" lvl="0" indent="-228600" algn="ctr" rtl="0">
              <a:spcBef>
                <a:spcPts val="32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1pPr>
            <a:lvl2pPr marL="914400" marR="0" lvl="1" indent="-228600" algn="l" rtl="0">
              <a:spcBef>
                <a:spcPts val="600"/>
              </a:spcBef>
              <a:spcAft>
                <a:spcPts val="0"/>
              </a:spcAft>
              <a:buClr>
                <a:schemeClr val="lt2"/>
              </a:buClr>
              <a:buSzPts val="980"/>
              <a:buFont typeface="Noto Sans Symbols"/>
              <a:buNone/>
              <a:defRPr sz="1400" b="0" i="0" u="none" strike="noStrike" cap="none">
                <a:solidFill>
                  <a:schemeClr val="lt2"/>
                </a:solidFill>
                <a:latin typeface="Lustria"/>
                <a:ea typeface="Lustria"/>
                <a:cs typeface="Lustria"/>
                <a:sym typeface="Lustria"/>
              </a:defRPr>
            </a:lvl2pPr>
            <a:lvl3pPr marL="1371600" marR="0" lvl="2" indent="-228600" algn="l" rtl="0">
              <a:spcBef>
                <a:spcPts val="600"/>
              </a:spcBef>
              <a:spcAft>
                <a:spcPts val="0"/>
              </a:spcAft>
              <a:buClr>
                <a:schemeClr val="lt2"/>
              </a:buClr>
              <a:buSzPts val="840"/>
              <a:buFont typeface="Noto Sans Symbols"/>
              <a:buNone/>
              <a:defRPr sz="1200" b="0" i="0" u="none" strike="noStrike" cap="none">
                <a:solidFill>
                  <a:schemeClr val="lt2"/>
                </a:solidFill>
                <a:latin typeface="Lustria"/>
                <a:ea typeface="Lustria"/>
                <a:cs typeface="Lustria"/>
                <a:sym typeface="Lustria"/>
              </a:defRPr>
            </a:lvl3pPr>
            <a:lvl4pPr marL="1828800" marR="0" lvl="3"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4pPr>
            <a:lvl5pPr marL="2286000" marR="0" lvl="4"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5pPr>
            <a:lvl6pPr marL="2743200" marR="0" lvl="5"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6pPr>
            <a:lvl7pPr marL="3200400" marR="0" lvl="6"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7pPr>
            <a:lvl8pPr marL="3657600" marR="0" lvl="7"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8pPr>
            <a:lvl9pPr marL="4114800" marR="0" lvl="8" indent="-228600" algn="l" rtl="0">
              <a:spcBef>
                <a:spcPts val="600"/>
              </a:spcBef>
              <a:spcAft>
                <a:spcPts val="60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9pPr>
          </a:lstStyle>
          <a:p>
            <a:endParaRPr/>
          </a:p>
        </p:txBody>
      </p:sp>
      <p:sp>
        <p:nvSpPr>
          <p:cNvPr id="97" name="Google Shape;97;p14"/>
          <p:cNvSpPr txBox="1">
            <a:spLocks noGrp="1"/>
          </p:cNvSpPr>
          <p:nvPr>
            <p:ph type="dt" idx="10"/>
          </p:nvPr>
        </p:nvSpPr>
        <p:spPr>
          <a:xfrm>
            <a:off x="5759052" y="4412457"/>
            <a:ext cx="2057400" cy="2739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98" name="Google Shape;98;p14"/>
          <p:cNvSpPr txBox="1">
            <a:spLocks noGrp="1"/>
          </p:cNvSpPr>
          <p:nvPr>
            <p:ph type="ftr" idx="11"/>
          </p:nvPr>
        </p:nvSpPr>
        <p:spPr>
          <a:xfrm>
            <a:off x="685347" y="4412457"/>
            <a:ext cx="5004600" cy="2739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99" name="Google Shape;99;p14"/>
          <p:cNvSpPr txBox="1">
            <a:spLocks noGrp="1"/>
          </p:cNvSpPr>
          <p:nvPr>
            <p:ph type="sldNum" idx="12"/>
          </p:nvPr>
        </p:nvSpPr>
        <p:spPr>
          <a:xfrm>
            <a:off x="7885509" y="4412457"/>
            <a:ext cx="5652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a:solidFill>
                  <a:srgbClr val="F2F2F2"/>
                </a:solidFill>
                <a:latin typeface="Lustria"/>
                <a:ea typeface="Lustria"/>
                <a:cs typeface="Lustria"/>
                <a:sym typeface="Lustria"/>
              </a:defRPr>
            </a:lvl1pPr>
            <a:lvl2pPr marL="0" marR="0" lvl="1" indent="0" algn="r" rtl="0">
              <a:spcBef>
                <a:spcPts val="0"/>
              </a:spcBef>
              <a:buNone/>
              <a:defRPr sz="1000">
                <a:solidFill>
                  <a:srgbClr val="F2F2F2"/>
                </a:solidFill>
                <a:latin typeface="Lustria"/>
                <a:ea typeface="Lustria"/>
                <a:cs typeface="Lustria"/>
                <a:sym typeface="Lustria"/>
              </a:defRPr>
            </a:lvl2pPr>
            <a:lvl3pPr marL="0" marR="0" lvl="2" indent="0" algn="r" rtl="0">
              <a:spcBef>
                <a:spcPts val="0"/>
              </a:spcBef>
              <a:buNone/>
              <a:defRPr sz="1000">
                <a:solidFill>
                  <a:srgbClr val="F2F2F2"/>
                </a:solidFill>
                <a:latin typeface="Lustria"/>
                <a:ea typeface="Lustria"/>
                <a:cs typeface="Lustria"/>
                <a:sym typeface="Lustria"/>
              </a:defRPr>
            </a:lvl3pPr>
            <a:lvl4pPr marL="0" marR="0" lvl="3" indent="0" algn="r" rtl="0">
              <a:spcBef>
                <a:spcPts val="0"/>
              </a:spcBef>
              <a:buNone/>
              <a:defRPr sz="1000">
                <a:solidFill>
                  <a:srgbClr val="F2F2F2"/>
                </a:solidFill>
                <a:latin typeface="Lustria"/>
                <a:ea typeface="Lustria"/>
                <a:cs typeface="Lustria"/>
                <a:sym typeface="Lustria"/>
              </a:defRPr>
            </a:lvl4pPr>
            <a:lvl5pPr marL="0" marR="0" lvl="4" indent="0" algn="r" rtl="0">
              <a:spcBef>
                <a:spcPts val="0"/>
              </a:spcBef>
              <a:buNone/>
              <a:defRPr sz="1000">
                <a:solidFill>
                  <a:srgbClr val="F2F2F2"/>
                </a:solidFill>
                <a:latin typeface="Lustria"/>
                <a:ea typeface="Lustria"/>
                <a:cs typeface="Lustria"/>
                <a:sym typeface="Lustria"/>
              </a:defRPr>
            </a:lvl5pPr>
            <a:lvl6pPr marL="0" marR="0" lvl="5" indent="0" algn="r" rtl="0">
              <a:spcBef>
                <a:spcPts val="0"/>
              </a:spcBef>
              <a:buNone/>
              <a:defRPr sz="1000">
                <a:solidFill>
                  <a:srgbClr val="F2F2F2"/>
                </a:solidFill>
                <a:latin typeface="Lustria"/>
                <a:ea typeface="Lustria"/>
                <a:cs typeface="Lustria"/>
                <a:sym typeface="Lustria"/>
              </a:defRPr>
            </a:lvl6pPr>
            <a:lvl7pPr marL="0" marR="0" lvl="6" indent="0" algn="r" rtl="0">
              <a:spcBef>
                <a:spcPts val="0"/>
              </a:spcBef>
              <a:buNone/>
              <a:defRPr sz="1000">
                <a:solidFill>
                  <a:srgbClr val="F2F2F2"/>
                </a:solidFill>
                <a:latin typeface="Lustria"/>
                <a:ea typeface="Lustria"/>
                <a:cs typeface="Lustria"/>
                <a:sym typeface="Lustria"/>
              </a:defRPr>
            </a:lvl7pPr>
            <a:lvl8pPr marL="0" marR="0" lvl="7" indent="0" algn="r" rtl="0">
              <a:spcBef>
                <a:spcPts val="0"/>
              </a:spcBef>
              <a:buNone/>
              <a:defRPr sz="1000">
                <a:solidFill>
                  <a:srgbClr val="F2F2F2"/>
                </a:solidFill>
                <a:latin typeface="Lustria"/>
                <a:ea typeface="Lustria"/>
                <a:cs typeface="Lustria"/>
                <a:sym typeface="Lustria"/>
              </a:defRPr>
            </a:lvl8pPr>
            <a:lvl9pPr marL="0" marR="0" lvl="8" indent="0" algn="r" rtl="0">
              <a:spcBef>
                <a:spcPts val="0"/>
              </a:spcBef>
              <a:buNone/>
              <a:defRPr sz="1000">
                <a:solidFill>
                  <a:srgbClr val="F2F2F2"/>
                </a:solidFill>
                <a:latin typeface="Lustria"/>
                <a:ea typeface="Lustria"/>
                <a:cs typeface="Lustria"/>
                <a:sym typeface="Lustria"/>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0"/>
        <p:cNvGrpSpPr/>
        <p:nvPr/>
      </p:nvGrpSpPr>
      <p:grpSpPr>
        <a:xfrm>
          <a:off x="0" y="0"/>
          <a:ext cx="0" cy="0"/>
          <a:chOff x="0" y="0"/>
          <a:chExt cx="0" cy="0"/>
        </a:xfrm>
      </p:grpSpPr>
      <p:sp>
        <p:nvSpPr>
          <p:cNvPr id="101" name="Google Shape;101;p15"/>
          <p:cNvSpPr txBox="1">
            <a:spLocks noGrp="1"/>
          </p:cNvSpPr>
          <p:nvPr>
            <p:ph type="title"/>
          </p:nvPr>
        </p:nvSpPr>
        <p:spPr>
          <a:xfrm>
            <a:off x="685346" y="457200"/>
            <a:ext cx="7765200" cy="72780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lstStyle>
            <a:lvl1pPr marR="0" lvl="0" algn="ctr" rtl="0">
              <a:spcBef>
                <a:spcPts val="0"/>
              </a:spcBef>
              <a:spcAft>
                <a:spcPts val="0"/>
              </a:spcAft>
              <a:buClr>
                <a:schemeClr val="lt2"/>
              </a:buClr>
              <a:buSzPts val="4000"/>
              <a:buFont typeface="Lustria"/>
              <a:buNone/>
              <a:defRPr sz="4000" b="0" i="0" u="none" strike="noStrike" cap="none">
                <a:solidFill>
                  <a:schemeClr val="lt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02" name="Google Shape;102;p15"/>
          <p:cNvSpPr txBox="1">
            <a:spLocks noGrp="1"/>
          </p:cNvSpPr>
          <p:nvPr>
            <p:ph type="body" idx="1"/>
          </p:nvPr>
        </p:nvSpPr>
        <p:spPr>
          <a:xfrm>
            <a:off x="685346" y="1414463"/>
            <a:ext cx="2475600" cy="432300"/>
          </a:xfrm>
          <a:prstGeom prst="rect">
            <a:avLst/>
          </a:prstGeom>
          <a:noFill/>
          <a:ln>
            <a:noFill/>
          </a:ln>
          <a:effectLst>
            <a:outerShdw blurRad="25400">
              <a:srgbClr val="000000">
                <a:alpha val="45882"/>
              </a:srgbClr>
            </a:outerShdw>
          </a:effectLst>
        </p:spPr>
        <p:txBody>
          <a:bodyPr spcFirstLastPara="1" wrap="square" lIns="91425" tIns="45700" rIns="91425" bIns="45700" anchor="b" anchorCtr="0"/>
          <a:lstStyle>
            <a:lvl1pPr marL="457200" marR="0" lvl="0" indent="-228600" algn="ctr" rtl="0">
              <a:spcBef>
                <a:spcPts val="480"/>
              </a:spcBef>
              <a:spcAft>
                <a:spcPts val="0"/>
              </a:spcAft>
              <a:buClr>
                <a:schemeClr val="lt2"/>
              </a:buClr>
              <a:buSzPts val="1680"/>
              <a:buFont typeface="Noto Sans Symbols"/>
              <a:buNone/>
              <a:defRPr sz="2400" b="0" i="0" u="none" strike="noStrike" cap="none">
                <a:solidFill>
                  <a:schemeClr val="lt1"/>
                </a:solidFill>
                <a:latin typeface="Lustria"/>
                <a:ea typeface="Lustria"/>
                <a:cs typeface="Lustria"/>
                <a:sym typeface="Lustria"/>
              </a:defRPr>
            </a:lvl1pPr>
            <a:lvl2pPr marL="914400" marR="0" lvl="1" indent="-228600" algn="l" rtl="0">
              <a:spcBef>
                <a:spcPts val="600"/>
              </a:spcBef>
              <a:spcAft>
                <a:spcPts val="0"/>
              </a:spcAft>
              <a:buClr>
                <a:schemeClr val="lt2"/>
              </a:buClr>
              <a:buSzPts val="1400"/>
              <a:buFont typeface="Noto Sans Symbols"/>
              <a:buNone/>
              <a:defRPr sz="2000" b="1" i="0" u="none" strike="noStrike" cap="none">
                <a:solidFill>
                  <a:schemeClr val="lt2"/>
                </a:solidFill>
                <a:latin typeface="Lustria"/>
                <a:ea typeface="Lustria"/>
                <a:cs typeface="Lustria"/>
                <a:sym typeface="Lustria"/>
              </a:defRPr>
            </a:lvl2pPr>
            <a:lvl3pPr marL="1371600" marR="0" lvl="2" indent="-228600" algn="l" rtl="0">
              <a:spcBef>
                <a:spcPts val="600"/>
              </a:spcBef>
              <a:spcAft>
                <a:spcPts val="0"/>
              </a:spcAft>
              <a:buClr>
                <a:schemeClr val="lt2"/>
              </a:buClr>
              <a:buSzPts val="1260"/>
              <a:buFont typeface="Noto Sans Symbols"/>
              <a:buNone/>
              <a:defRPr sz="1800" b="1" i="0" u="none" strike="noStrike" cap="none">
                <a:solidFill>
                  <a:schemeClr val="lt2"/>
                </a:solidFill>
                <a:latin typeface="Lustria"/>
                <a:ea typeface="Lustria"/>
                <a:cs typeface="Lustria"/>
                <a:sym typeface="Lustria"/>
              </a:defRPr>
            </a:lvl3pPr>
            <a:lvl4pPr marL="1828800" marR="0" lvl="3"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4pPr>
            <a:lvl5pPr marL="2286000" marR="0" lvl="4"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5pPr>
            <a:lvl6pPr marL="2743200" marR="0" lvl="5"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6pPr>
            <a:lvl7pPr marL="3200400" marR="0" lvl="6"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7pPr>
            <a:lvl8pPr marL="3657600" marR="0" lvl="7"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8pPr>
            <a:lvl9pPr marL="4114800" marR="0" lvl="8" indent="-228600" algn="l" rtl="0">
              <a:spcBef>
                <a:spcPts val="600"/>
              </a:spcBef>
              <a:spcAft>
                <a:spcPts val="60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9pPr>
          </a:lstStyle>
          <a:p>
            <a:endParaRPr/>
          </a:p>
        </p:txBody>
      </p:sp>
      <p:sp>
        <p:nvSpPr>
          <p:cNvPr id="103" name="Google Shape;103;p15"/>
          <p:cNvSpPr txBox="1">
            <a:spLocks noGrp="1"/>
          </p:cNvSpPr>
          <p:nvPr>
            <p:ph type="body" idx="2"/>
          </p:nvPr>
        </p:nvSpPr>
        <p:spPr>
          <a:xfrm>
            <a:off x="685346" y="1928813"/>
            <a:ext cx="2475600" cy="24147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lstStyle>
            <a:lvl1pPr marL="457200" marR="0" lvl="0" indent="-228600" algn="ctr" rtl="0">
              <a:spcBef>
                <a:spcPts val="280"/>
              </a:spcBef>
              <a:spcAft>
                <a:spcPts val="0"/>
              </a:spcAft>
              <a:buClr>
                <a:schemeClr val="lt2"/>
              </a:buClr>
              <a:buSzPts val="980"/>
              <a:buFont typeface="Noto Sans Symbols"/>
              <a:buNone/>
              <a:defRPr sz="1400" b="0" i="0" u="none" strike="noStrike" cap="none">
                <a:solidFill>
                  <a:schemeClr val="lt2"/>
                </a:solidFill>
                <a:latin typeface="Lustria"/>
                <a:ea typeface="Lustria"/>
                <a:cs typeface="Lustria"/>
                <a:sym typeface="Lustria"/>
              </a:defRPr>
            </a:lvl1pPr>
            <a:lvl2pPr marL="914400" marR="0" lvl="1" indent="-228600" algn="l" rtl="0">
              <a:spcBef>
                <a:spcPts val="600"/>
              </a:spcBef>
              <a:spcAft>
                <a:spcPts val="0"/>
              </a:spcAft>
              <a:buClr>
                <a:schemeClr val="lt2"/>
              </a:buClr>
              <a:buSzPts val="840"/>
              <a:buFont typeface="Noto Sans Symbols"/>
              <a:buNone/>
              <a:defRPr sz="1200" b="0" i="0" u="none" strike="noStrike" cap="none">
                <a:solidFill>
                  <a:schemeClr val="lt2"/>
                </a:solidFill>
                <a:latin typeface="Lustria"/>
                <a:ea typeface="Lustria"/>
                <a:cs typeface="Lustria"/>
                <a:sym typeface="Lustria"/>
              </a:defRPr>
            </a:lvl2pPr>
            <a:lvl3pPr marL="1371600" marR="0" lvl="2"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3pPr>
            <a:lvl4pPr marL="1828800" marR="0" lvl="3"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4pPr>
            <a:lvl5pPr marL="2286000" marR="0" lvl="4"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5pPr>
            <a:lvl6pPr marL="2743200" marR="0" lvl="5"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6pPr>
            <a:lvl7pPr marL="3200400" marR="0" lvl="6"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7pPr>
            <a:lvl8pPr marL="3657600" marR="0" lvl="7"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8pPr>
            <a:lvl9pPr marL="4114800" marR="0" lvl="8" indent="-228600" algn="l" rtl="0">
              <a:spcBef>
                <a:spcPts val="600"/>
              </a:spcBef>
              <a:spcAft>
                <a:spcPts val="60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9pPr>
          </a:lstStyle>
          <a:p>
            <a:endParaRPr/>
          </a:p>
        </p:txBody>
      </p:sp>
      <p:sp>
        <p:nvSpPr>
          <p:cNvPr id="104" name="Google Shape;104;p15"/>
          <p:cNvSpPr txBox="1">
            <a:spLocks noGrp="1"/>
          </p:cNvSpPr>
          <p:nvPr>
            <p:ph type="body" idx="3"/>
          </p:nvPr>
        </p:nvSpPr>
        <p:spPr>
          <a:xfrm>
            <a:off x="3335033" y="1414463"/>
            <a:ext cx="2475600" cy="432300"/>
          </a:xfrm>
          <a:prstGeom prst="rect">
            <a:avLst/>
          </a:prstGeom>
          <a:noFill/>
          <a:ln>
            <a:noFill/>
          </a:ln>
          <a:effectLst>
            <a:outerShdw blurRad="25400">
              <a:srgbClr val="000000">
                <a:alpha val="45882"/>
              </a:srgbClr>
            </a:outerShdw>
          </a:effectLst>
        </p:spPr>
        <p:txBody>
          <a:bodyPr spcFirstLastPara="1" wrap="square" lIns="91425" tIns="45700" rIns="91425" bIns="45700" anchor="b" anchorCtr="0"/>
          <a:lstStyle>
            <a:lvl1pPr marL="457200" marR="0" lvl="0" indent="-228600" algn="ctr" rtl="0">
              <a:spcBef>
                <a:spcPts val="480"/>
              </a:spcBef>
              <a:spcAft>
                <a:spcPts val="0"/>
              </a:spcAft>
              <a:buClr>
                <a:schemeClr val="lt2"/>
              </a:buClr>
              <a:buSzPts val="1680"/>
              <a:buFont typeface="Noto Sans Symbols"/>
              <a:buNone/>
              <a:defRPr sz="2400" b="0" i="0" u="none" strike="noStrike" cap="none">
                <a:solidFill>
                  <a:schemeClr val="lt1"/>
                </a:solidFill>
                <a:latin typeface="Lustria"/>
                <a:ea typeface="Lustria"/>
                <a:cs typeface="Lustria"/>
                <a:sym typeface="Lustria"/>
              </a:defRPr>
            </a:lvl1pPr>
            <a:lvl2pPr marL="914400" marR="0" lvl="1" indent="-228600" algn="l" rtl="0">
              <a:spcBef>
                <a:spcPts val="600"/>
              </a:spcBef>
              <a:spcAft>
                <a:spcPts val="0"/>
              </a:spcAft>
              <a:buClr>
                <a:schemeClr val="lt2"/>
              </a:buClr>
              <a:buSzPts val="1400"/>
              <a:buFont typeface="Noto Sans Symbols"/>
              <a:buNone/>
              <a:defRPr sz="2000" b="1" i="0" u="none" strike="noStrike" cap="none">
                <a:solidFill>
                  <a:schemeClr val="lt2"/>
                </a:solidFill>
                <a:latin typeface="Lustria"/>
                <a:ea typeface="Lustria"/>
                <a:cs typeface="Lustria"/>
                <a:sym typeface="Lustria"/>
              </a:defRPr>
            </a:lvl2pPr>
            <a:lvl3pPr marL="1371600" marR="0" lvl="2" indent="-228600" algn="l" rtl="0">
              <a:spcBef>
                <a:spcPts val="600"/>
              </a:spcBef>
              <a:spcAft>
                <a:spcPts val="0"/>
              </a:spcAft>
              <a:buClr>
                <a:schemeClr val="lt2"/>
              </a:buClr>
              <a:buSzPts val="1260"/>
              <a:buFont typeface="Noto Sans Symbols"/>
              <a:buNone/>
              <a:defRPr sz="1800" b="1" i="0" u="none" strike="noStrike" cap="none">
                <a:solidFill>
                  <a:schemeClr val="lt2"/>
                </a:solidFill>
                <a:latin typeface="Lustria"/>
                <a:ea typeface="Lustria"/>
                <a:cs typeface="Lustria"/>
                <a:sym typeface="Lustria"/>
              </a:defRPr>
            </a:lvl3pPr>
            <a:lvl4pPr marL="1828800" marR="0" lvl="3"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4pPr>
            <a:lvl5pPr marL="2286000" marR="0" lvl="4"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5pPr>
            <a:lvl6pPr marL="2743200" marR="0" lvl="5"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6pPr>
            <a:lvl7pPr marL="3200400" marR="0" lvl="6"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7pPr>
            <a:lvl8pPr marL="3657600" marR="0" lvl="7"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8pPr>
            <a:lvl9pPr marL="4114800" marR="0" lvl="8" indent="-228600" algn="l" rtl="0">
              <a:spcBef>
                <a:spcPts val="600"/>
              </a:spcBef>
              <a:spcAft>
                <a:spcPts val="60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9pPr>
          </a:lstStyle>
          <a:p>
            <a:endParaRPr/>
          </a:p>
        </p:txBody>
      </p:sp>
      <p:sp>
        <p:nvSpPr>
          <p:cNvPr id="105" name="Google Shape;105;p15"/>
          <p:cNvSpPr txBox="1">
            <a:spLocks noGrp="1"/>
          </p:cNvSpPr>
          <p:nvPr>
            <p:ph type="body" idx="4"/>
          </p:nvPr>
        </p:nvSpPr>
        <p:spPr>
          <a:xfrm>
            <a:off x="3331076" y="1928813"/>
            <a:ext cx="2475600" cy="24147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lstStyle>
            <a:lvl1pPr marL="457200" marR="0" lvl="0" indent="-228600" algn="ctr" rtl="0">
              <a:spcBef>
                <a:spcPts val="280"/>
              </a:spcBef>
              <a:spcAft>
                <a:spcPts val="0"/>
              </a:spcAft>
              <a:buClr>
                <a:schemeClr val="lt2"/>
              </a:buClr>
              <a:buSzPts val="980"/>
              <a:buFont typeface="Noto Sans Symbols"/>
              <a:buNone/>
              <a:defRPr sz="1400" b="0" i="0" u="none" strike="noStrike" cap="none">
                <a:solidFill>
                  <a:schemeClr val="lt2"/>
                </a:solidFill>
                <a:latin typeface="Lustria"/>
                <a:ea typeface="Lustria"/>
                <a:cs typeface="Lustria"/>
                <a:sym typeface="Lustria"/>
              </a:defRPr>
            </a:lvl1pPr>
            <a:lvl2pPr marL="914400" marR="0" lvl="1" indent="-228600" algn="l" rtl="0">
              <a:spcBef>
                <a:spcPts val="600"/>
              </a:spcBef>
              <a:spcAft>
                <a:spcPts val="0"/>
              </a:spcAft>
              <a:buClr>
                <a:schemeClr val="lt2"/>
              </a:buClr>
              <a:buSzPts val="840"/>
              <a:buFont typeface="Noto Sans Symbols"/>
              <a:buNone/>
              <a:defRPr sz="1200" b="0" i="0" u="none" strike="noStrike" cap="none">
                <a:solidFill>
                  <a:schemeClr val="lt2"/>
                </a:solidFill>
                <a:latin typeface="Lustria"/>
                <a:ea typeface="Lustria"/>
                <a:cs typeface="Lustria"/>
                <a:sym typeface="Lustria"/>
              </a:defRPr>
            </a:lvl2pPr>
            <a:lvl3pPr marL="1371600" marR="0" lvl="2"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3pPr>
            <a:lvl4pPr marL="1828800" marR="0" lvl="3"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4pPr>
            <a:lvl5pPr marL="2286000" marR="0" lvl="4"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5pPr>
            <a:lvl6pPr marL="2743200" marR="0" lvl="5"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6pPr>
            <a:lvl7pPr marL="3200400" marR="0" lvl="6"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7pPr>
            <a:lvl8pPr marL="3657600" marR="0" lvl="7"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8pPr>
            <a:lvl9pPr marL="4114800" marR="0" lvl="8" indent="-228600" algn="l" rtl="0">
              <a:spcBef>
                <a:spcPts val="600"/>
              </a:spcBef>
              <a:spcAft>
                <a:spcPts val="60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9pPr>
          </a:lstStyle>
          <a:p>
            <a:endParaRPr/>
          </a:p>
        </p:txBody>
      </p:sp>
      <p:sp>
        <p:nvSpPr>
          <p:cNvPr id="106" name="Google Shape;106;p15"/>
          <p:cNvSpPr txBox="1">
            <a:spLocks noGrp="1"/>
          </p:cNvSpPr>
          <p:nvPr>
            <p:ph type="body" idx="5"/>
          </p:nvPr>
        </p:nvSpPr>
        <p:spPr>
          <a:xfrm>
            <a:off x="5974929" y="1414463"/>
            <a:ext cx="2475600" cy="432300"/>
          </a:xfrm>
          <a:prstGeom prst="rect">
            <a:avLst/>
          </a:prstGeom>
          <a:noFill/>
          <a:ln>
            <a:noFill/>
          </a:ln>
          <a:effectLst>
            <a:outerShdw blurRad="25400">
              <a:srgbClr val="000000">
                <a:alpha val="45882"/>
              </a:srgbClr>
            </a:outerShdw>
          </a:effectLst>
        </p:spPr>
        <p:txBody>
          <a:bodyPr spcFirstLastPara="1" wrap="square" lIns="91425" tIns="45700" rIns="91425" bIns="45700" anchor="b" anchorCtr="0"/>
          <a:lstStyle>
            <a:lvl1pPr marL="457200" marR="0" lvl="0" indent="-228600" algn="ctr" rtl="0">
              <a:spcBef>
                <a:spcPts val="480"/>
              </a:spcBef>
              <a:spcAft>
                <a:spcPts val="0"/>
              </a:spcAft>
              <a:buClr>
                <a:schemeClr val="lt2"/>
              </a:buClr>
              <a:buSzPts val="1680"/>
              <a:buFont typeface="Noto Sans Symbols"/>
              <a:buNone/>
              <a:defRPr sz="2400" b="0" i="0" u="none" strike="noStrike" cap="none">
                <a:solidFill>
                  <a:schemeClr val="lt1"/>
                </a:solidFill>
                <a:latin typeface="Lustria"/>
                <a:ea typeface="Lustria"/>
                <a:cs typeface="Lustria"/>
                <a:sym typeface="Lustria"/>
              </a:defRPr>
            </a:lvl1pPr>
            <a:lvl2pPr marL="914400" marR="0" lvl="1" indent="-228600" algn="l" rtl="0">
              <a:spcBef>
                <a:spcPts val="600"/>
              </a:spcBef>
              <a:spcAft>
                <a:spcPts val="0"/>
              </a:spcAft>
              <a:buClr>
                <a:schemeClr val="lt2"/>
              </a:buClr>
              <a:buSzPts val="1400"/>
              <a:buFont typeface="Noto Sans Symbols"/>
              <a:buNone/>
              <a:defRPr sz="2000" b="1" i="0" u="none" strike="noStrike" cap="none">
                <a:solidFill>
                  <a:schemeClr val="lt2"/>
                </a:solidFill>
                <a:latin typeface="Lustria"/>
                <a:ea typeface="Lustria"/>
                <a:cs typeface="Lustria"/>
                <a:sym typeface="Lustria"/>
              </a:defRPr>
            </a:lvl2pPr>
            <a:lvl3pPr marL="1371600" marR="0" lvl="2" indent="-228600" algn="l" rtl="0">
              <a:spcBef>
                <a:spcPts val="600"/>
              </a:spcBef>
              <a:spcAft>
                <a:spcPts val="0"/>
              </a:spcAft>
              <a:buClr>
                <a:schemeClr val="lt2"/>
              </a:buClr>
              <a:buSzPts val="1260"/>
              <a:buFont typeface="Noto Sans Symbols"/>
              <a:buNone/>
              <a:defRPr sz="1800" b="1" i="0" u="none" strike="noStrike" cap="none">
                <a:solidFill>
                  <a:schemeClr val="lt2"/>
                </a:solidFill>
                <a:latin typeface="Lustria"/>
                <a:ea typeface="Lustria"/>
                <a:cs typeface="Lustria"/>
                <a:sym typeface="Lustria"/>
              </a:defRPr>
            </a:lvl3pPr>
            <a:lvl4pPr marL="1828800" marR="0" lvl="3"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4pPr>
            <a:lvl5pPr marL="2286000" marR="0" lvl="4"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5pPr>
            <a:lvl6pPr marL="2743200" marR="0" lvl="5"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6pPr>
            <a:lvl7pPr marL="3200400" marR="0" lvl="6"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7pPr>
            <a:lvl8pPr marL="3657600" marR="0" lvl="7"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8pPr>
            <a:lvl9pPr marL="4114800" marR="0" lvl="8" indent="-228600" algn="l" rtl="0">
              <a:spcBef>
                <a:spcPts val="600"/>
              </a:spcBef>
              <a:spcAft>
                <a:spcPts val="60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9pPr>
          </a:lstStyle>
          <a:p>
            <a:endParaRPr/>
          </a:p>
        </p:txBody>
      </p:sp>
      <p:sp>
        <p:nvSpPr>
          <p:cNvPr id="107" name="Google Shape;107;p15"/>
          <p:cNvSpPr txBox="1">
            <a:spLocks noGrp="1"/>
          </p:cNvSpPr>
          <p:nvPr>
            <p:ph type="body" idx="6"/>
          </p:nvPr>
        </p:nvSpPr>
        <p:spPr>
          <a:xfrm>
            <a:off x="5974929" y="1928813"/>
            <a:ext cx="2475600" cy="24147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lstStyle>
            <a:lvl1pPr marL="457200" marR="0" lvl="0" indent="-228600" algn="ctr" rtl="0">
              <a:spcBef>
                <a:spcPts val="280"/>
              </a:spcBef>
              <a:spcAft>
                <a:spcPts val="0"/>
              </a:spcAft>
              <a:buClr>
                <a:schemeClr val="lt2"/>
              </a:buClr>
              <a:buSzPts val="980"/>
              <a:buFont typeface="Noto Sans Symbols"/>
              <a:buNone/>
              <a:defRPr sz="1400" b="0" i="0" u="none" strike="noStrike" cap="none">
                <a:solidFill>
                  <a:schemeClr val="lt2"/>
                </a:solidFill>
                <a:latin typeface="Lustria"/>
                <a:ea typeface="Lustria"/>
                <a:cs typeface="Lustria"/>
                <a:sym typeface="Lustria"/>
              </a:defRPr>
            </a:lvl1pPr>
            <a:lvl2pPr marL="914400" marR="0" lvl="1" indent="-228600" algn="l" rtl="0">
              <a:spcBef>
                <a:spcPts val="600"/>
              </a:spcBef>
              <a:spcAft>
                <a:spcPts val="0"/>
              </a:spcAft>
              <a:buClr>
                <a:schemeClr val="lt2"/>
              </a:buClr>
              <a:buSzPts val="840"/>
              <a:buFont typeface="Noto Sans Symbols"/>
              <a:buNone/>
              <a:defRPr sz="1200" b="0" i="0" u="none" strike="noStrike" cap="none">
                <a:solidFill>
                  <a:schemeClr val="lt2"/>
                </a:solidFill>
                <a:latin typeface="Lustria"/>
                <a:ea typeface="Lustria"/>
                <a:cs typeface="Lustria"/>
                <a:sym typeface="Lustria"/>
              </a:defRPr>
            </a:lvl2pPr>
            <a:lvl3pPr marL="1371600" marR="0" lvl="2"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3pPr>
            <a:lvl4pPr marL="1828800" marR="0" lvl="3"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4pPr>
            <a:lvl5pPr marL="2286000" marR="0" lvl="4"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5pPr>
            <a:lvl6pPr marL="2743200" marR="0" lvl="5"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6pPr>
            <a:lvl7pPr marL="3200400" marR="0" lvl="6"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7pPr>
            <a:lvl8pPr marL="3657600" marR="0" lvl="7"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8pPr>
            <a:lvl9pPr marL="4114800" marR="0" lvl="8" indent="-228600" algn="l" rtl="0">
              <a:spcBef>
                <a:spcPts val="600"/>
              </a:spcBef>
              <a:spcAft>
                <a:spcPts val="60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9pPr>
          </a:lstStyle>
          <a:p>
            <a:endParaRPr/>
          </a:p>
        </p:txBody>
      </p:sp>
      <p:sp>
        <p:nvSpPr>
          <p:cNvPr id="108" name="Google Shape;108;p15"/>
          <p:cNvSpPr txBox="1">
            <a:spLocks noGrp="1"/>
          </p:cNvSpPr>
          <p:nvPr>
            <p:ph type="dt" idx="10"/>
          </p:nvPr>
        </p:nvSpPr>
        <p:spPr>
          <a:xfrm>
            <a:off x="5759052" y="4412457"/>
            <a:ext cx="2057400" cy="2739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109" name="Google Shape;109;p15"/>
          <p:cNvSpPr txBox="1">
            <a:spLocks noGrp="1"/>
          </p:cNvSpPr>
          <p:nvPr>
            <p:ph type="ftr" idx="11"/>
          </p:nvPr>
        </p:nvSpPr>
        <p:spPr>
          <a:xfrm>
            <a:off x="685347" y="4412457"/>
            <a:ext cx="5004600" cy="2739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110" name="Google Shape;110;p15"/>
          <p:cNvSpPr txBox="1">
            <a:spLocks noGrp="1"/>
          </p:cNvSpPr>
          <p:nvPr>
            <p:ph type="sldNum" idx="12"/>
          </p:nvPr>
        </p:nvSpPr>
        <p:spPr>
          <a:xfrm>
            <a:off x="7885509" y="4412457"/>
            <a:ext cx="5652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a:solidFill>
                  <a:srgbClr val="F2F2F2"/>
                </a:solidFill>
                <a:latin typeface="Lustria"/>
                <a:ea typeface="Lustria"/>
                <a:cs typeface="Lustria"/>
                <a:sym typeface="Lustria"/>
              </a:defRPr>
            </a:lvl1pPr>
            <a:lvl2pPr marL="0" marR="0" lvl="1" indent="0" algn="r" rtl="0">
              <a:spcBef>
                <a:spcPts val="0"/>
              </a:spcBef>
              <a:buNone/>
              <a:defRPr sz="1000">
                <a:solidFill>
                  <a:srgbClr val="F2F2F2"/>
                </a:solidFill>
                <a:latin typeface="Lustria"/>
                <a:ea typeface="Lustria"/>
                <a:cs typeface="Lustria"/>
                <a:sym typeface="Lustria"/>
              </a:defRPr>
            </a:lvl2pPr>
            <a:lvl3pPr marL="0" marR="0" lvl="2" indent="0" algn="r" rtl="0">
              <a:spcBef>
                <a:spcPts val="0"/>
              </a:spcBef>
              <a:buNone/>
              <a:defRPr sz="1000">
                <a:solidFill>
                  <a:srgbClr val="F2F2F2"/>
                </a:solidFill>
                <a:latin typeface="Lustria"/>
                <a:ea typeface="Lustria"/>
                <a:cs typeface="Lustria"/>
                <a:sym typeface="Lustria"/>
              </a:defRPr>
            </a:lvl3pPr>
            <a:lvl4pPr marL="0" marR="0" lvl="3" indent="0" algn="r" rtl="0">
              <a:spcBef>
                <a:spcPts val="0"/>
              </a:spcBef>
              <a:buNone/>
              <a:defRPr sz="1000">
                <a:solidFill>
                  <a:srgbClr val="F2F2F2"/>
                </a:solidFill>
                <a:latin typeface="Lustria"/>
                <a:ea typeface="Lustria"/>
                <a:cs typeface="Lustria"/>
                <a:sym typeface="Lustria"/>
              </a:defRPr>
            </a:lvl4pPr>
            <a:lvl5pPr marL="0" marR="0" lvl="4" indent="0" algn="r" rtl="0">
              <a:spcBef>
                <a:spcPts val="0"/>
              </a:spcBef>
              <a:buNone/>
              <a:defRPr sz="1000">
                <a:solidFill>
                  <a:srgbClr val="F2F2F2"/>
                </a:solidFill>
                <a:latin typeface="Lustria"/>
                <a:ea typeface="Lustria"/>
                <a:cs typeface="Lustria"/>
                <a:sym typeface="Lustria"/>
              </a:defRPr>
            </a:lvl5pPr>
            <a:lvl6pPr marL="0" marR="0" lvl="5" indent="0" algn="r" rtl="0">
              <a:spcBef>
                <a:spcPts val="0"/>
              </a:spcBef>
              <a:buNone/>
              <a:defRPr sz="1000">
                <a:solidFill>
                  <a:srgbClr val="F2F2F2"/>
                </a:solidFill>
                <a:latin typeface="Lustria"/>
                <a:ea typeface="Lustria"/>
                <a:cs typeface="Lustria"/>
                <a:sym typeface="Lustria"/>
              </a:defRPr>
            </a:lvl6pPr>
            <a:lvl7pPr marL="0" marR="0" lvl="6" indent="0" algn="r" rtl="0">
              <a:spcBef>
                <a:spcPts val="0"/>
              </a:spcBef>
              <a:buNone/>
              <a:defRPr sz="1000">
                <a:solidFill>
                  <a:srgbClr val="F2F2F2"/>
                </a:solidFill>
                <a:latin typeface="Lustria"/>
                <a:ea typeface="Lustria"/>
                <a:cs typeface="Lustria"/>
                <a:sym typeface="Lustria"/>
              </a:defRPr>
            </a:lvl7pPr>
            <a:lvl8pPr marL="0" marR="0" lvl="7" indent="0" algn="r" rtl="0">
              <a:spcBef>
                <a:spcPts val="0"/>
              </a:spcBef>
              <a:buNone/>
              <a:defRPr sz="1000">
                <a:solidFill>
                  <a:srgbClr val="F2F2F2"/>
                </a:solidFill>
                <a:latin typeface="Lustria"/>
                <a:ea typeface="Lustria"/>
                <a:cs typeface="Lustria"/>
                <a:sym typeface="Lustria"/>
              </a:defRPr>
            </a:lvl8pPr>
            <a:lvl9pPr marL="0" marR="0" lvl="8" indent="0" algn="r" rtl="0">
              <a:spcBef>
                <a:spcPts val="0"/>
              </a:spcBef>
              <a:buNone/>
              <a:defRPr sz="1000">
                <a:solidFill>
                  <a:srgbClr val="F2F2F2"/>
                </a:solidFill>
                <a:latin typeface="Lustria"/>
                <a:ea typeface="Lustria"/>
                <a:cs typeface="Lustria"/>
                <a:sym typeface="Lustria"/>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1"/>
        <p:cNvGrpSpPr/>
        <p:nvPr/>
      </p:nvGrpSpPr>
      <p:grpSpPr>
        <a:xfrm>
          <a:off x="0" y="0"/>
          <a:ext cx="0" cy="0"/>
          <a:chOff x="0" y="0"/>
          <a:chExt cx="0" cy="0"/>
        </a:xfrm>
      </p:grpSpPr>
      <p:pic>
        <p:nvPicPr>
          <p:cNvPr id="112" name="Google Shape;112;p16" descr="Slate-V2-SD-3colPhotoInset.png"/>
          <p:cNvPicPr preferRelativeResize="0"/>
          <p:nvPr/>
        </p:nvPicPr>
        <p:blipFill rotWithShape="1">
          <a:blip r:embed="rId2">
            <a:alphaModFix/>
          </a:blip>
          <a:srcRect/>
          <a:stretch/>
        </p:blipFill>
        <p:spPr>
          <a:xfrm>
            <a:off x="659239" y="1369534"/>
            <a:ext cx="1896785" cy="1375168"/>
          </a:xfrm>
          <a:prstGeom prst="rect">
            <a:avLst/>
          </a:prstGeom>
          <a:noFill/>
          <a:ln>
            <a:noFill/>
          </a:ln>
        </p:spPr>
      </p:pic>
      <p:pic>
        <p:nvPicPr>
          <p:cNvPr id="113" name="Google Shape;113;p16" descr="Slate-V2-SD-3colPhotoInset.png"/>
          <p:cNvPicPr preferRelativeResize="0"/>
          <p:nvPr/>
        </p:nvPicPr>
        <p:blipFill rotWithShape="1">
          <a:blip r:embed="rId2">
            <a:alphaModFix/>
          </a:blip>
          <a:srcRect/>
          <a:stretch/>
        </p:blipFill>
        <p:spPr>
          <a:xfrm>
            <a:off x="3293813" y="1369534"/>
            <a:ext cx="1896785" cy="1375168"/>
          </a:xfrm>
          <a:prstGeom prst="rect">
            <a:avLst/>
          </a:prstGeom>
          <a:noFill/>
          <a:ln>
            <a:noFill/>
          </a:ln>
        </p:spPr>
      </p:pic>
      <p:pic>
        <p:nvPicPr>
          <p:cNvPr id="114" name="Google Shape;114;p16" descr="Slate-V2-SD-3colPhotoInset.png"/>
          <p:cNvPicPr preferRelativeResize="0"/>
          <p:nvPr/>
        </p:nvPicPr>
        <p:blipFill rotWithShape="1">
          <a:blip r:embed="rId2">
            <a:alphaModFix/>
          </a:blip>
          <a:srcRect/>
          <a:stretch/>
        </p:blipFill>
        <p:spPr>
          <a:xfrm>
            <a:off x="5921715" y="1369534"/>
            <a:ext cx="1896785" cy="1375168"/>
          </a:xfrm>
          <a:prstGeom prst="rect">
            <a:avLst/>
          </a:prstGeom>
          <a:noFill/>
          <a:ln>
            <a:noFill/>
          </a:ln>
        </p:spPr>
      </p:pic>
      <p:sp>
        <p:nvSpPr>
          <p:cNvPr id="115" name="Google Shape;115;p16"/>
          <p:cNvSpPr txBox="1">
            <a:spLocks noGrp="1"/>
          </p:cNvSpPr>
          <p:nvPr>
            <p:ph type="title"/>
          </p:nvPr>
        </p:nvSpPr>
        <p:spPr>
          <a:xfrm>
            <a:off x="685346" y="457200"/>
            <a:ext cx="7765200" cy="72780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lstStyle>
            <a:lvl1pPr marR="0" lvl="0" algn="ctr" rtl="0">
              <a:spcBef>
                <a:spcPts val="0"/>
              </a:spcBef>
              <a:spcAft>
                <a:spcPts val="0"/>
              </a:spcAft>
              <a:buClr>
                <a:schemeClr val="lt2"/>
              </a:buClr>
              <a:buSzPts val="4000"/>
              <a:buFont typeface="Lustria"/>
              <a:buNone/>
              <a:defRPr sz="4000" b="0" i="0" u="none" strike="noStrike" cap="none">
                <a:solidFill>
                  <a:schemeClr val="lt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16" name="Google Shape;116;p16"/>
          <p:cNvSpPr txBox="1">
            <a:spLocks noGrp="1"/>
          </p:cNvSpPr>
          <p:nvPr>
            <p:ph type="body" idx="1"/>
          </p:nvPr>
        </p:nvSpPr>
        <p:spPr>
          <a:xfrm>
            <a:off x="685346" y="2928079"/>
            <a:ext cx="2475600" cy="432300"/>
          </a:xfrm>
          <a:prstGeom prst="rect">
            <a:avLst/>
          </a:prstGeom>
          <a:noFill/>
          <a:ln>
            <a:noFill/>
          </a:ln>
          <a:effectLst>
            <a:outerShdw blurRad="25400">
              <a:srgbClr val="000000">
                <a:alpha val="45882"/>
              </a:srgbClr>
            </a:outerShdw>
          </a:effectLst>
        </p:spPr>
        <p:txBody>
          <a:bodyPr spcFirstLastPara="1" wrap="square" lIns="91425" tIns="45700" rIns="91425" bIns="45700" anchor="b" anchorCtr="0"/>
          <a:lstStyle>
            <a:lvl1pPr marL="457200" marR="0" lvl="0" indent="-228600" algn="ctr" rtl="0">
              <a:spcBef>
                <a:spcPts val="400"/>
              </a:spcBef>
              <a:spcAft>
                <a:spcPts val="0"/>
              </a:spcAft>
              <a:buClr>
                <a:schemeClr val="lt2"/>
              </a:buClr>
              <a:buSzPts val="1400"/>
              <a:buFont typeface="Noto Sans Symbols"/>
              <a:buNone/>
              <a:defRPr sz="2000" b="0" i="0" u="none" strike="noStrike" cap="none">
                <a:solidFill>
                  <a:schemeClr val="lt1"/>
                </a:solidFill>
                <a:latin typeface="Lustria"/>
                <a:ea typeface="Lustria"/>
                <a:cs typeface="Lustria"/>
                <a:sym typeface="Lustria"/>
              </a:defRPr>
            </a:lvl1pPr>
            <a:lvl2pPr marL="914400" marR="0" lvl="1" indent="-228600" algn="l" rtl="0">
              <a:spcBef>
                <a:spcPts val="600"/>
              </a:spcBef>
              <a:spcAft>
                <a:spcPts val="0"/>
              </a:spcAft>
              <a:buClr>
                <a:schemeClr val="lt2"/>
              </a:buClr>
              <a:buSzPts val="1400"/>
              <a:buFont typeface="Noto Sans Symbols"/>
              <a:buNone/>
              <a:defRPr sz="2000" b="1" i="0" u="none" strike="noStrike" cap="none">
                <a:solidFill>
                  <a:schemeClr val="lt2"/>
                </a:solidFill>
                <a:latin typeface="Lustria"/>
                <a:ea typeface="Lustria"/>
                <a:cs typeface="Lustria"/>
                <a:sym typeface="Lustria"/>
              </a:defRPr>
            </a:lvl2pPr>
            <a:lvl3pPr marL="1371600" marR="0" lvl="2" indent="-228600" algn="l" rtl="0">
              <a:spcBef>
                <a:spcPts val="600"/>
              </a:spcBef>
              <a:spcAft>
                <a:spcPts val="0"/>
              </a:spcAft>
              <a:buClr>
                <a:schemeClr val="lt2"/>
              </a:buClr>
              <a:buSzPts val="1260"/>
              <a:buFont typeface="Noto Sans Symbols"/>
              <a:buNone/>
              <a:defRPr sz="1800" b="1" i="0" u="none" strike="noStrike" cap="none">
                <a:solidFill>
                  <a:schemeClr val="lt2"/>
                </a:solidFill>
                <a:latin typeface="Lustria"/>
                <a:ea typeface="Lustria"/>
                <a:cs typeface="Lustria"/>
                <a:sym typeface="Lustria"/>
              </a:defRPr>
            </a:lvl3pPr>
            <a:lvl4pPr marL="1828800" marR="0" lvl="3"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4pPr>
            <a:lvl5pPr marL="2286000" marR="0" lvl="4"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5pPr>
            <a:lvl6pPr marL="2743200" marR="0" lvl="5"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6pPr>
            <a:lvl7pPr marL="3200400" marR="0" lvl="6"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7pPr>
            <a:lvl8pPr marL="3657600" marR="0" lvl="7"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8pPr>
            <a:lvl9pPr marL="4114800" marR="0" lvl="8" indent="-228600" algn="l" rtl="0">
              <a:spcBef>
                <a:spcPts val="600"/>
              </a:spcBef>
              <a:spcAft>
                <a:spcPts val="60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9pPr>
          </a:lstStyle>
          <a:p>
            <a:endParaRPr/>
          </a:p>
        </p:txBody>
      </p:sp>
      <p:sp>
        <p:nvSpPr>
          <p:cNvPr id="117" name="Google Shape;117;p16"/>
          <p:cNvSpPr>
            <a:spLocks noGrp="1"/>
          </p:cNvSpPr>
          <p:nvPr>
            <p:ph type="pic" idx="2"/>
          </p:nvPr>
        </p:nvSpPr>
        <p:spPr>
          <a:xfrm>
            <a:off x="763577" y="1454188"/>
            <a:ext cx="2319300" cy="1202100"/>
          </a:xfrm>
          <a:prstGeom prst="roundRect">
            <a:avLst>
              <a:gd name="adj" fmla="val 1858"/>
            </a:avLst>
          </a:prstGeom>
          <a:noFill/>
          <a:ln>
            <a:noFill/>
          </a:ln>
          <a:effectLst>
            <a:outerShdw blurRad="38100" dist="25400" dir="4440000">
              <a:srgbClr val="000000">
                <a:alpha val="35686"/>
              </a:srgbClr>
            </a:outerShdw>
          </a:effectLst>
        </p:spPr>
        <p:txBody>
          <a:bodyPr spcFirstLastPara="1" wrap="square" lIns="91425" tIns="45700" rIns="91425" bIns="45700" anchor="t" anchorCtr="0"/>
          <a:lstStyle>
            <a:lvl1pPr marR="0" lvl="0" algn="ctr" rtl="0">
              <a:spcBef>
                <a:spcPts val="32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1pPr>
            <a:lvl2pPr marR="0" lvl="1"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2pPr>
            <a:lvl3pPr marR="0" lvl="2"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3pPr>
            <a:lvl4pPr marR="0" lvl="3"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4pPr>
            <a:lvl5pPr marR="0" lvl="4"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5pPr>
            <a:lvl6pPr marR="0" lvl="5"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6pPr>
            <a:lvl7pPr marR="0" lvl="6"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7pPr>
            <a:lvl8pPr marR="0" lvl="7"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8pPr>
            <a:lvl9pPr marR="0" lvl="8" algn="l" rtl="0">
              <a:spcBef>
                <a:spcPts val="600"/>
              </a:spcBef>
              <a:spcAft>
                <a:spcPts val="60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9pPr>
          </a:lstStyle>
          <a:p>
            <a:endParaRPr/>
          </a:p>
        </p:txBody>
      </p:sp>
      <p:sp>
        <p:nvSpPr>
          <p:cNvPr id="118" name="Google Shape;118;p16"/>
          <p:cNvSpPr txBox="1">
            <a:spLocks noGrp="1"/>
          </p:cNvSpPr>
          <p:nvPr>
            <p:ph type="body" idx="3"/>
          </p:nvPr>
        </p:nvSpPr>
        <p:spPr>
          <a:xfrm>
            <a:off x="685346" y="3360277"/>
            <a:ext cx="2475600" cy="9831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lstStyle>
            <a:lvl1pPr marL="457200" marR="0" lvl="0" indent="-228600" algn="ctr" rtl="0">
              <a:spcBef>
                <a:spcPts val="280"/>
              </a:spcBef>
              <a:spcAft>
                <a:spcPts val="0"/>
              </a:spcAft>
              <a:buClr>
                <a:schemeClr val="lt2"/>
              </a:buClr>
              <a:buSzPts val="980"/>
              <a:buFont typeface="Noto Sans Symbols"/>
              <a:buNone/>
              <a:defRPr sz="1400" b="0" i="0" u="none" strike="noStrike" cap="none">
                <a:solidFill>
                  <a:schemeClr val="lt2"/>
                </a:solidFill>
                <a:latin typeface="Lustria"/>
                <a:ea typeface="Lustria"/>
                <a:cs typeface="Lustria"/>
                <a:sym typeface="Lustria"/>
              </a:defRPr>
            </a:lvl1pPr>
            <a:lvl2pPr marL="914400" marR="0" lvl="1" indent="-228600" algn="l" rtl="0">
              <a:spcBef>
                <a:spcPts val="600"/>
              </a:spcBef>
              <a:spcAft>
                <a:spcPts val="0"/>
              </a:spcAft>
              <a:buClr>
                <a:schemeClr val="lt2"/>
              </a:buClr>
              <a:buSzPts val="840"/>
              <a:buFont typeface="Noto Sans Symbols"/>
              <a:buNone/>
              <a:defRPr sz="1200" b="0" i="0" u="none" strike="noStrike" cap="none">
                <a:solidFill>
                  <a:schemeClr val="lt2"/>
                </a:solidFill>
                <a:latin typeface="Lustria"/>
                <a:ea typeface="Lustria"/>
                <a:cs typeface="Lustria"/>
                <a:sym typeface="Lustria"/>
              </a:defRPr>
            </a:lvl2pPr>
            <a:lvl3pPr marL="1371600" marR="0" lvl="2"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3pPr>
            <a:lvl4pPr marL="1828800" marR="0" lvl="3"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4pPr>
            <a:lvl5pPr marL="2286000" marR="0" lvl="4"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5pPr>
            <a:lvl6pPr marL="2743200" marR="0" lvl="5"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6pPr>
            <a:lvl7pPr marL="3200400" marR="0" lvl="6"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7pPr>
            <a:lvl8pPr marL="3657600" marR="0" lvl="7"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8pPr>
            <a:lvl9pPr marL="4114800" marR="0" lvl="8" indent="-228600" algn="l" rtl="0">
              <a:spcBef>
                <a:spcPts val="600"/>
              </a:spcBef>
              <a:spcAft>
                <a:spcPts val="60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9pPr>
          </a:lstStyle>
          <a:p>
            <a:endParaRPr/>
          </a:p>
        </p:txBody>
      </p:sp>
      <p:sp>
        <p:nvSpPr>
          <p:cNvPr id="119" name="Google Shape;119;p16"/>
          <p:cNvSpPr txBox="1">
            <a:spLocks noGrp="1"/>
          </p:cNvSpPr>
          <p:nvPr>
            <p:ph type="body" idx="4"/>
          </p:nvPr>
        </p:nvSpPr>
        <p:spPr>
          <a:xfrm>
            <a:off x="3332091" y="2928079"/>
            <a:ext cx="2475600" cy="432300"/>
          </a:xfrm>
          <a:prstGeom prst="rect">
            <a:avLst/>
          </a:prstGeom>
          <a:noFill/>
          <a:ln>
            <a:noFill/>
          </a:ln>
          <a:effectLst>
            <a:outerShdw blurRad="25400">
              <a:srgbClr val="000000">
                <a:alpha val="45882"/>
              </a:srgbClr>
            </a:outerShdw>
          </a:effectLst>
        </p:spPr>
        <p:txBody>
          <a:bodyPr spcFirstLastPara="1" wrap="square" lIns="91425" tIns="45700" rIns="91425" bIns="45700" anchor="b" anchorCtr="0"/>
          <a:lstStyle>
            <a:lvl1pPr marL="457200" marR="0" lvl="0" indent="-228600" algn="ctr" rtl="0">
              <a:spcBef>
                <a:spcPts val="400"/>
              </a:spcBef>
              <a:spcAft>
                <a:spcPts val="0"/>
              </a:spcAft>
              <a:buClr>
                <a:schemeClr val="lt2"/>
              </a:buClr>
              <a:buSzPts val="1400"/>
              <a:buFont typeface="Noto Sans Symbols"/>
              <a:buNone/>
              <a:defRPr sz="2000" b="0" i="0" u="none" strike="noStrike" cap="none">
                <a:solidFill>
                  <a:schemeClr val="lt1"/>
                </a:solidFill>
                <a:latin typeface="Lustria"/>
                <a:ea typeface="Lustria"/>
                <a:cs typeface="Lustria"/>
                <a:sym typeface="Lustria"/>
              </a:defRPr>
            </a:lvl1pPr>
            <a:lvl2pPr marL="914400" marR="0" lvl="1" indent="-228600" algn="l" rtl="0">
              <a:spcBef>
                <a:spcPts val="600"/>
              </a:spcBef>
              <a:spcAft>
                <a:spcPts val="0"/>
              </a:spcAft>
              <a:buClr>
                <a:schemeClr val="lt2"/>
              </a:buClr>
              <a:buSzPts val="1400"/>
              <a:buFont typeface="Noto Sans Symbols"/>
              <a:buNone/>
              <a:defRPr sz="2000" b="1" i="0" u="none" strike="noStrike" cap="none">
                <a:solidFill>
                  <a:schemeClr val="lt2"/>
                </a:solidFill>
                <a:latin typeface="Lustria"/>
                <a:ea typeface="Lustria"/>
                <a:cs typeface="Lustria"/>
                <a:sym typeface="Lustria"/>
              </a:defRPr>
            </a:lvl2pPr>
            <a:lvl3pPr marL="1371600" marR="0" lvl="2" indent="-228600" algn="l" rtl="0">
              <a:spcBef>
                <a:spcPts val="600"/>
              </a:spcBef>
              <a:spcAft>
                <a:spcPts val="0"/>
              </a:spcAft>
              <a:buClr>
                <a:schemeClr val="lt2"/>
              </a:buClr>
              <a:buSzPts val="1260"/>
              <a:buFont typeface="Noto Sans Symbols"/>
              <a:buNone/>
              <a:defRPr sz="1800" b="1" i="0" u="none" strike="noStrike" cap="none">
                <a:solidFill>
                  <a:schemeClr val="lt2"/>
                </a:solidFill>
                <a:latin typeface="Lustria"/>
                <a:ea typeface="Lustria"/>
                <a:cs typeface="Lustria"/>
                <a:sym typeface="Lustria"/>
              </a:defRPr>
            </a:lvl3pPr>
            <a:lvl4pPr marL="1828800" marR="0" lvl="3"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4pPr>
            <a:lvl5pPr marL="2286000" marR="0" lvl="4"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5pPr>
            <a:lvl6pPr marL="2743200" marR="0" lvl="5"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6pPr>
            <a:lvl7pPr marL="3200400" marR="0" lvl="6"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7pPr>
            <a:lvl8pPr marL="3657600" marR="0" lvl="7"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8pPr>
            <a:lvl9pPr marL="4114800" marR="0" lvl="8" indent="-228600" algn="l" rtl="0">
              <a:spcBef>
                <a:spcPts val="600"/>
              </a:spcBef>
              <a:spcAft>
                <a:spcPts val="60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9pPr>
          </a:lstStyle>
          <a:p>
            <a:endParaRPr/>
          </a:p>
        </p:txBody>
      </p:sp>
      <p:sp>
        <p:nvSpPr>
          <p:cNvPr id="120" name="Google Shape;120;p16"/>
          <p:cNvSpPr>
            <a:spLocks noGrp="1"/>
          </p:cNvSpPr>
          <p:nvPr>
            <p:ph type="pic" idx="5"/>
          </p:nvPr>
        </p:nvSpPr>
        <p:spPr>
          <a:xfrm>
            <a:off x="3409307" y="1454320"/>
            <a:ext cx="2319300" cy="1206000"/>
          </a:xfrm>
          <a:prstGeom prst="roundRect">
            <a:avLst>
              <a:gd name="adj" fmla="val 1858"/>
            </a:avLst>
          </a:prstGeom>
          <a:noFill/>
          <a:ln>
            <a:noFill/>
          </a:ln>
          <a:effectLst>
            <a:outerShdw blurRad="38100" dist="25400" dir="4440000">
              <a:srgbClr val="000000">
                <a:alpha val="35686"/>
              </a:srgbClr>
            </a:outerShdw>
          </a:effectLst>
        </p:spPr>
        <p:txBody>
          <a:bodyPr spcFirstLastPara="1" wrap="square" lIns="91425" tIns="45700" rIns="91425" bIns="45700" anchor="t" anchorCtr="0"/>
          <a:lstStyle>
            <a:lvl1pPr marR="0" lvl="0" algn="ctr" rtl="0">
              <a:spcBef>
                <a:spcPts val="32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1pPr>
            <a:lvl2pPr marR="0" lvl="1"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2pPr>
            <a:lvl3pPr marR="0" lvl="2"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3pPr>
            <a:lvl4pPr marR="0" lvl="3"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4pPr>
            <a:lvl5pPr marR="0" lvl="4"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5pPr>
            <a:lvl6pPr marR="0" lvl="5"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6pPr>
            <a:lvl7pPr marR="0" lvl="6"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7pPr>
            <a:lvl8pPr marR="0" lvl="7"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8pPr>
            <a:lvl9pPr marR="0" lvl="8" algn="l" rtl="0">
              <a:spcBef>
                <a:spcPts val="600"/>
              </a:spcBef>
              <a:spcAft>
                <a:spcPts val="60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9pPr>
          </a:lstStyle>
          <a:p>
            <a:endParaRPr/>
          </a:p>
        </p:txBody>
      </p:sp>
      <p:sp>
        <p:nvSpPr>
          <p:cNvPr id="121" name="Google Shape;121;p16"/>
          <p:cNvSpPr txBox="1">
            <a:spLocks noGrp="1"/>
          </p:cNvSpPr>
          <p:nvPr>
            <p:ph type="body" idx="6"/>
          </p:nvPr>
        </p:nvSpPr>
        <p:spPr>
          <a:xfrm>
            <a:off x="3331075" y="3360276"/>
            <a:ext cx="2476800" cy="9831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lstStyle>
            <a:lvl1pPr marL="457200" marR="0" lvl="0" indent="-228600" algn="ctr" rtl="0">
              <a:spcBef>
                <a:spcPts val="280"/>
              </a:spcBef>
              <a:spcAft>
                <a:spcPts val="0"/>
              </a:spcAft>
              <a:buClr>
                <a:schemeClr val="lt2"/>
              </a:buClr>
              <a:buSzPts val="980"/>
              <a:buFont typeface="Noto Sans Symbols"/>
              <a:buNone/>
              <a:defRPr sz="1400" b="0" i="0" u="none" strike="noStrike" cap="none">
                <a:solidFill>
                  <a:schemeClr val="lt2"/>
                </a:solidFill>
                <a:latin typeface="Lustria"/>
                <a:ea typeface="Lustria"/>
                <a:cs typeface="Lustria"/>
                <a:sym typeface="Lustria"/>
              </a:defRPr>
            </a:lvl1pPr>
            <a:lvl2pPr marL="914400" marR="0" lvl="1" indent="-228600" algn="l" rtl="0">
              <a:spcBef>
                <a:spcPts val="600"/>
              </a:spcBef>
              <a:spcAft>
                <a:spcPts val="0"/>
              </a:spcAft>
              <a:buClr>
                <a:schemeClr val="lt2"/>
              </a:buClr>
              <a:buSzPts val="840"/>
              <a:buFont typeface="Noto Sans Symbols"/>
              <a:buNone/>
              <a:defRPr sz="1200" b="0" i="0" u="none" strike="noStrike" cap="none">
                <a:solidFill>
                  <a:schemeClr val="lt2"/>
                </a:solidFill>
                <a:latin typeface="Lustria"/>
                <a:ea typeface="Lustria"/>
                <a:cs typeface="Lustria"/>
                <a:sym typeface="Lustria"/>
              </a:defRPr>
            </a:lvl2pPr>
            <a:lvl3pPr marL="1371600" marR="0" lvl="2"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3pPr>
            <a:lvl4pPr marL="1828800" marR="0" lvl="3"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4pPr>
            <a:lvl5pPr marL="2286000" marR="0" lvl="4"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5pPr>
            <a:lvl6pPr marL="2743200" marR="0" lvl="5"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6pPr>
            <a:lvl7pPr marL="3200400" marR="0" lvl="6"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7pPr>
            <a:lvl8pPr marL="3657600" marR="0" lvl="7"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8pPr>
            <a:lvl9pPr marL="4114800" marR="0" lvl="8" indent="-228600" algn="l" rtl="0">
              <a:spcBef>
                <a:spcPts val="600"/>
              </a:spcBef>
              <a:spcAft>
                <a:spcPts val="60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9pPr>
          </a:lstStyle>
          <a:p>
            <a:endParaRPr/>
          </a:p>
        </p:txBody>
      </p:sp>
      <p:sp>
        <p:nvSpPr>
          <p:cNvPr id="122" name="Google Shape;122;p16"/>
          <p:cNvSpPr txBox="1">
            <a:spLocks noGrp="1"/>
          </p:cNvSpPr>
          <p:nvPr>
            <p:ph type="body" idx="7"/>
          </p:nvPr>
        </p:nvSpPr>
        <p:spPr>
          <a:xfrm>
            <a:off x="5975023" y="2928079"/>
            <a:ext cx="2475600" cy="432300"/>
          </a:xfrm>
          <a:prstGeom prst="rect">
            <a:avLst/>
          </a:prstGeom>
          <a:noFill/>
          <a:ln>
            <a:noFill/>
          </a:ln>
          <a:effectLst>
            <a:outerShdw blurRad="25400">
              <a:srgbClr val="000000">
                <a:alpha val="45882"/>
              </a:srgbClr>
            </a:outerShdw>
          </a:effectLst>
        </p:spPr>
        <p:txBody>
          <a:bodyPr spcFirstLastPara="1" wrap="square" lIns="91425" tIns="45700" rIns="91425" bIns="45700" anchor="b" anchorCtr="0"/>
          <a:lstStyle>
            <a:lvl1pPr marL="457200" marR="0" lvl="0" indent="-228600" algn="ctr" rtl="0">
              <a:spcBef>
                <a:spcPts val="400"/>
              </a:spcBef>
              <a:spcAft>
                <a:spcPts val="0"/>
              </a:spcAft>
              <a:buClr>
                <a:schemeClr val="lt2"/>
              </a:buClr>
              <a:buSzPts val="1400"/>
              <a:buFont typeface="Noto Sans Symbols"/>
              <a:buNone/>
              <a:defRPr sz="2000" b="0" i="0" u="none" strike="noStrike" cap="none">
                <a:solidFill>
                  <a:schemeClr val="lt1"/>
                </a:solidFill>
                <a:latin typeface="Lustria"/>
                <a:ea typeface="Lustria"/>
                <a:cs typeface="Lustria"/>
                <a:sym typeface="Lustria"/>
              </a:defRPr>
            </a:lvl1pPr>
            <a:lvl2pPr marL="914400" marR="0" lvl="1" indent="-228600" algn="l" rtl="0">
              <a:spcBef>
                <a:spcPts val="600"/>
              </a:spcBef>
              <a:spcAft>
                <a:spcPts val="0"/>
              </a:spcAft>
              <a:buClr>
                <a:schemeClr val="lt2"/>
              </a:buClr>
              <a:buSzPts val="1400"/>
              <a:buFont typeface="Noto Sans Symbols"/>
              <a:buNone/>
              <a:defRPr sz="2000" b="1" i="0" u="none" strike="noStrike" cap="none">
                <a:solidFill>
                  <a:schemeClr val="lt2"/>
                </a:solidFill>
                <a:latin typeface="Lustria"/>
                <a:ea typeface="Lustria"/>
                <a:cs typeface="Lustria"/>
                <a:sym typeface="Lustria"/>
              </a:defRPr>
            </a:lvl2pPr>
            <a:lvl3pPr marL="1371600" marR="0" lvl="2" indent="-228600" algn="l" rtl="0">
              <a:spcBef>
                <a:spcPts val="600"/>
              </a:spcBef>
              <a:spcAft>
                <a:spcPts val="0"/>
              </a:spcAft>
              <a:buClr>
                <a:schemeClr val="lt2"/>
              </a:buClr>
              <a:buSzPts val="1260"/>
              <a:buFont typeface="Noto Sans Symbols"/>
              <a:buNone/>
              <a:defRPr sz="1800" b="1" i="0" u="none" strike="noStrike" cap="none">
                <a:solidFill>
                  <a:schemeClr val="lt2"/>
                </a:solidFill>
                <a:latin typeface="Lustria"/>
                <a:ea typeface="Lustria"/>
                <a:cs typeface="Lustria"/>
                <a:sym typeface="Lustria"/>
              </a:defRPr>
            </a:lvl3pPr>
            <a:lvl4pPr marL="1828800" marR="0" lvl="3"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4pPr>
            <a:lvl5pPr marL="2286000" marR="0" lvl="4"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5pPr>
            <a:lvl6pPr marL="2743200" marR="0" lvl="5"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6pPr>
            <a:lvl7pPr marL="3200400" marR="0" lvl="6"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7pPr>
            <a:lvl8pPr marL="3657600" marR="0" lvl="7"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8pPr>
            <a:lvl9pPr marL="4114800" marR="0" lvl="8" indent="-228600" algn="l" rtl="0">
              <a:spcBef>
                <a:spcPts val="600"/>
              </a:spcBef>
              <a:spcAft>
                <a:spcPts val="60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9pPr>
          </a:lstStyle>
          <a:p>
            <a:endParaRPr/>
          </a:p>
        </p:txBody>
      </p:sp>
      <p:sp>
        <p:nvSpPr>
          <p:cNvPr id="123" name="Google Shape;123;p16"/>
          <p:cNvSpPr>
            <a:spLocks noGrp="1"/>
          </p:cNvSpPr>
          <p:nvPr>
            <p:ph type="pic" idx="8"/>
          </p:nvPr>
        </p:nvSpPr>
        <p:spPr>
          <a:xfrm>
            <a:off x="6056774" y="1450824"/>
            <a:ext cx="2319300" cy="1205400"/>
          </a:xfrm>
          <a:prstGeom prst="roundRect">
            <a:avLst>
              <a:gd name="adj" fmla="val 1858"/>
            </a:avLst>
          </a:prstGeom>
          <a:noFill/>
          <a:ln>
            <a:noFill/>
          </a:ln>
          <a:effectLst>
            <a:outerShdw blurRad="38100" dist="25400" dir="4440000">
              <a:srgbClr val="000000">
                <a:alpha val="35686"/>
              </a:srgbClr>
            </a:outerShdw>
          </a:effectLst>
        </p:spPr>
        <p:txBody>
          <a:bodyPr spcFirstLastPara="1" wrap="square" lIns="91425" tIns="45700" rIns="91425" bIns="45700" anchor="t" anchorCtr="0"/>
          <a:lstStyle>
            <a:lvl1pPr marR="0" lvl="0" algn="ctr" rtl="0">
              <a:spcBef>
                <a:spcPts val="32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1pPr>
            <a:lvl2pPr marR="0" lvl="1"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2pPr>
            <a:lvl3pPr marR="0" lvl="2"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3pPr>
            <a:lvl4pPr marR="0" lvl="3"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4pPr>
            <a:lvl5pPr marR="0" lvl="4"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5pPr>
            <a:lvl6pPr marR="0" lvl="5"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6pPr>
            <a:lvl7pPr marR="0" lvl="6"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7pPr>
            <a:lvl8pPr marR="0" lvl="7"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8pPr>
            <a:lvl9pPr marR="0" lvl="8" algn="l" rtl="0">
              <a:spcBef>
                <a:spcPts val="600"/>
              </a:spcBef>
              <a:spcAft>
                <a:spcPts val="60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9pPr>
          </a:lstStyle>
          <a:p>
            <a:endParaRPr/>
          </a:p>
        </p:txBody>
      </p:sp>
      <p:sp>
        <p:nvSpPr>
          <p:cNvPr id="124" name="Google Shape;124;p16"/>
          <p:cNvSpPr txBox="1">
            <a:spLocks noGrp="1"/>
          </p:cNvSpPr>
          <p:nvPr>
            <p:ph type="body" idx="9"/>
          </p:nvPr>
        </p:nvSpPr>
        <p:spPr>
          <a:xfrm>
            <a:off x="5974929" y="3360275"/>
            <a:ext cx="2475600" cy="9831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lstStyle>
            <a:lvl1pPr marL="457200" marR="0" lvl="0" indent="-228600" algn="ctr" rtl="0">
              <a:spcBef>
                <a:spcPts val="280"/>
              </a:spcBef>
              <a:spcAft>
                <a:spcPts val="0"/>
              </a:spcAft>
              <a:buClr>
                <a:schemeClr val="lt2"/>
              </a:buClr>
              <a:buSzPts val="980"/>
              <a:buFont typeface="Noto Sans Symbols"/>
              <a:buNone/>
              <a:defRPr sz="1400" b="0" i="0" u="none" strike="noStrike" cap="none">
                <a:solidFill>
                  <a:schemeClr val="lt2"/>
                </a:solidFill>
                <a:latin typeface="Lustria"/>
                <a:ea typeface="Lustria"/>
                <a:cs typeface="Lustria"/>
                <a:sym typeface="Lustria"/>
              </a:defRPr>
            </a:lvl1pPr>
            <a:lvl2pPr marL="914400" marR="0" lvl="1" indent="-228600" algn="l" rtl="0">
              <a:spcBef>
                <a:spcPts val="600"/>
              </a:spcBef>
              <a:spcAft>
                <a:spcPts val="0"/>
              </a:spcAft>
              <a:buClr>
                <a:schemeClr val="lt2"/>
              </a:buClr>
              <a:buSzPts val="840"/>
              <a:buFont typeface="Noto Sans Symbols"/>
              <a:buNone/>
              <a:defRPr sz="1200" b="0" i="0" u="none" strike="noStrike" cap="none">
                <a:solidFill>
                  <a:schemeClr val="lt2"/>
                </a:solidFill>
                <a:latin typeface="Lustria"/>
                <a:ea typeface="Lustria"/>
                <a:cs typeface="Lustria"/>
                <a:sym typeface="Lustria"/>
              </a:defRPr>
            </a:lvl2pPr>
            <a:lvl3pPr marL="1371600" marR="0" lvl="2"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3pPr>
            <a:lvl4pPr marL="1828800" marR="0" lvl="3"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4pPr>
            <a:lvl5pPr marL="2286000" marR="0" lvl="4"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5pPr>
            <a:lvl6pPr marL="2743200" marR="0" lvl="5"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6pPr>
            <a:lvl7pPr marL="3200400" marR="0" lvl="6"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7pPr>
            <a:lvl8pPr marL="3657600" marR="0" lvl="7"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8pPr>
            <a:lvl9pPr marL="4114800" marR="0" lvl="8" indent="-228600" algn="l" rtl="0">
              <a:spcBef>
                <a:spcPts val="600"/>
              </a:spcBef>
              <a:spcAft>
                <a:spcPts val="60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9pPr>
          </a:lstStyle>
          <a:p>
            <a:endParaRPr/>
          </a:p>
        </p:txBody>
      </p:sp>
      <p:sp>
        <p:nvSpPr>
          <p:cNvPr id="125" name="Google Shape;125;p16"/>
          <p:cNvSpPr txBox="1">
            <a:spLocks noGrp="1"/>
          </p:cNvSpPr>
          <p:nvPr>
            <p:ph type="dt" idx="10"/>
          </p:nvPr>
        </p:nvSpPr>
        <p:spPr>
          <a:xfrm>
            <a:off x="5759052" y="4412457"/>
            <a:ext cx="2057400" cy="2739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126" name="Google Shape;126;p16"/>
          <p:cNvSpPr txBox="1">
            <a:spLocks noGrp="1"/>
          </p:cNvSpPr>
          <p:nvPr>
            <p:ph type="ftr" idx="11"/>
          </p:nvPr>
        </p:nvSpPr>
        <p:spPr>
          <a:xfrm>
            <a:off x="685347" y="4412457"/>
            <a:ext cx="5004600" cy="2739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127" name="Google Shape;127;p16"/>
          <p:cNvSpPr txBox="1">
            <a:spLocks noGrp="1"/>
          </p:cNvSpPr>
          <p:nvPr>
            <p:ph type="sldNum" idx="12"/>
          </p:nvPr>
        </p:nvSpPr>
        <p:spPr>
          <a:xfrm>
            <a:off x="7885509" y="4412457"/>
            <a:ext cx="5652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a:solidFill>
                  <a:srgbClr val="F2F2F2"/>
                </a:solidFill>
                <a:latin typeface="Lustria"/>
                <a:ea typeface="Lustria"/>
                <a:cs typeface="Lustria"/>
                <a:sym typeface="Lustria"/>
              </a:defRPr>
            </a:lvl1pPr>
            <a:lvl2pPr marL="0" marR="0" lvl="1" indent="0" algn="r" rtl="0">
              <a:spcBef>
                <a:spcPts val="0"/>
              </a:spcBef>
              <a:buNone/>
              <a:defRPr sz="1000">
                <a:solidFill>
                  <a:srgbClr val="F2F2F2"/>
                </a:solidFill>
                <a:latin typeface="Lustria"/>
                <a:ea typeface="Lustria"/>
                <a:cs typeface="Lustria"/>
                <a:sym typeface="Lustria"/>
              </a:defRPr>
            </a:lvl2pPr>
            <a:lvl3pPr marL="0" marR="0" lvl="2" indent="0" algn="r" rtl="0">
              <a:spcBef>
                <a:spcPts val="0"/>
              </a:spcBef>
              <a:buNone/>
              <a:defRPr sz="1000">
                <a:solidFill>
                  <a:srgbClr val="F2F2F2"/>
                </a:solidFill>
                <a:latin typeface="Lustria"/>
                <a:ea typeface="Lustria"/>
                <a:cs typeface="Lustria"/>
                <a:sym typeface="Lustria"/>
              </a:defRPr>
            </a:lvl3pPr>
            <a:lvl4pPr marL="0" marR="0" lvl="3" indent="0" algn="r" rtl="0">
              <a:spcBef>
                <a:spcPts val="0"/>
              </a:spcBef>
              <a:buNone/>
              <a:defRPr sz="1000">
                <a:solidFill>
                  <a:srgbClr val="F2F2F2"/>
                </a:solidFill>
                <a:latin typeface="Lustria"/>
                <a:ea typeface="Lustria"/>
                <a:cs typeface="Lustria"/>
                <a:sym typeface="Lustria"/>
              </a:defRPr>
            </a:lvl4pPr>
            <a:lvl5pPr marL="0" marR="0" lvl="4" indent="0" algn="r" rtl="0">
              <a:spcBef>
                <a:spcPts val="0"/>
              </a:spcBef>
              <a:buNone/>
              <a:defRPr sz="1000">
                <a:solidFill>
                  <a:srgbClr val="F2F2F2"/>
                </a:solidFill>
                <a:latin typeface="Lustria"/>
                <a:ea typeface="Lustria"/>
                <a:cs typeface="Lustria"/>
                <a:sym typeface="Lustria"/>
              </a:defRPr>
            </a:lvl5pPr>
            <a:lvl6pPr marL="0" marR="0" lvl="5" indent="0" algn="r" rtl="0">
              <a:spcBef>
                <a:spcPts val="0"/>
              </a:spcBef>
              <a:buNone/>
              <a:defRPr sz="1000">
                <a:solidFill>
                  <a:srgbClr val="F2F2F2"/>
                </a:solidFill>
                <a:latin typeface="Lustria"/>
                <a:ea typeface="Lustria"/>
                <a:cs typeface="Lustria"/>
                <a:sym typeface="Lustria"/>
              </a:defRPr>
            </a:lvl6pPr>
            <a:lvl7pPr marL="0" marR="0" lvl="6" indent="0" algn="r" rtl="0">
              <a:spcBef>
                <a:spcPts val="0"/>
              </a:spcBef>
              <a:buNone/>
              <a:defRPr sz="1000">
                <a:solidFill>
                  <a:srgbClr val="F2F2F2"/>
                </a:solidFill>
                <a:latin typeface="Lustria"/>
                <a:ea typeface="Lustria"/>
                <a:cs typeface="Lustria"/>
                <a:sym typeface="Lustria"/>
              </a:defRPr>
            </a:lvl7pPr>
            <a:lvl8pPr marL="0" marR="0" lvl="7" indent="0" algn="r" rtl="0">
              <a:spcBef>
                <a:spcPts val="0"/>
              </a:spcBef>
              <a:buNone/>
              <a:defRPr sz="1000">
                <a:solidFill>
                  <a:srgbClr val="F2F2F2"/>
                </a:solidFill>
                <a:latin typeface="Lustria"/>
                <a:ea typeface="Lustria"/>
                <a:cs typeface="Lustria"/>
                <a:sym typeface="Lustria"/>
              </a:defRPr>
            </a:lvl8pPr>
            <a:lvl9pPr marL="0" marR="0" lvl="8" indent="0" algn="r" rtl="0">
              <a:spcBef>
                <a:spcPts val="0"/>
              </a:spcBef>
              <a:buNone/>
              <a:defRPr sz="1000">
                <a:solidFill>
                  <a:srgbClr val="F2F2F2"/>
                </a:solidFill>
                <a:latin typeface="Lustria"/>
                <a:ea typeface="Lustria"/>
                <a:cs typeface="Lustria"/>
                <a:sym typeface="Lustria"/>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8"/>
        <p:cNvGrpSpPr/>
        <p:nvPr/>
      </p:nvGrpSpPr>
      <p:grpSpPr>
        <a:xfrm>
          <a:off x="0" y="0"/>
          <a:ext cx="0" cy="0"/>
          <a:chOff x="0" y="0"/>
          <a:chExt cx="0" cy="0"/>
        </a:xfrm>
      </p:grpSpPr>
      <p:sp>
        <p:nvSpPr>
          <p:cNvPr id="129" name="Google Shape;129;p17"/>
          <p:cNvSpPr txBox="1">
            <a:spLocks noGrp="1"/>
          </p:cNvSpPr>
          <p:nvPr>
            <p:ph type="title"/>
          </p:nvPr>
        </p:nvSpPr>
        <p:spPr>
          <a:xfrm>
            <a:off x="685346" y="457200"/>
            <a:ext cx="7765200" cy="72780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lstStyle>
            <a:lvl1pPr marR="0" lvl="0" algn="ctr" rtl="0">
              <a:spcBef>
                <a:spcPts val="0"/>
              </a:spcBef>
              <a:spcAft>
                <a:spcPts val="0"/>
              </a:spcAft>
              <a:buClr>
                <a:schemeClr val="lt2"/>
              </a:buClr>
              <a:buSzPts val="4000"/>
              <a:buFont typeface="Lustria"/>
              <a:buNone/>
              <a:defRPr sz="4000" b="0" i="0" u="none" strike="noStrike" cap="none">
                <a:solidFill>
                  <a:schemeClr val="lt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0" name="Google Shape;130;p17"/>
          <p:cNvSpPr txBox="1">
            <a:spLocks noGrp="1"/>
          </p:cNvSpPr>
          <p:nvPr>
            <p:ph type="body" idx="1"/>
          </p:nvPr>
        </p:nvSpPr>
        <p:spPr>
          <a:xfrm rot="5400000">
            <a:off x="3046018" y="-1061212"/>
            <a:ext cx="3044100" cy="77652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lstStyle>
            <a:lvl1pPr marL="457200" marR="0" lvl="0" indent="-317500" algn="l" rtl="0">
              <a:spcBef>
                <a:spcPts val="400"/>
              </a:spcBef>
              <a:spcAft>
                <a:spcPts val="0"/>
              </a:spcAft>
              <a:buClr>
                <a:schemeClr val="lt2"/>
              </a:buClr>
              <a:buSzPts val="1400"/>
              <a:buFont typeface="Noto Sans Symbols"/>
              <a:buChar char="◈"/>
              <a:defRPr sz="2000" b="0" i="0" u="none" strike="noStrike" cap="none">
                <a:solidFill>
                  <a:schemeClr val="lt2"/>
                </a:solidFill>
                <a:latin typeface="Lustria"/>
                <a:ea typeface="Lustria"/>
                <a:cs typeface="Lustria"/>
                <a:sym typeface="Lustria"/>
              </a:defRPr>
            </a:lvl1pPr>
            <a:lvl2pPr marL="914400" marR="0" lvl="1" indent="-308610" algn="l" rtl="0">
              <a:spcBef>
                <a:spcPts val="600"/>
              </a:spcBef>
              <a:spcAft>
                <a:spcPts val="0"/>
              </a:spcAft>
              <a:buClr>
                <a:schemeClr val="lt2"/>
              </a:buClr>
              <a:buSzPts val="1260"/>
              <a:buFont typeface="Noto Sans Symbols"/>
              <a:buChar char="◈"/>
              <a:defRPr sz="1800" b="0" i="0" u="none" strike="noStrike" cap="none">
                <a:solidFill>
                  <a:schemeClr val="lt2"/>
                </a:solidFill>
                <a:latin typeface="Lustria"/>
                <a:ea typeface="Lustria"/>
                <a:cs typeface="Lustria"/>
                <a:sym typeface="Lustria"/>
              </a:defRPr>
            </a:lvl2pPr>
            <a:lvl3pPr marL="1371600" marR="0" lvl="2" indent="-299719" algn="l" rtl="0">
              <a:spcBef>
                <a:spcPts val="600"/>
              </a:spcBef>
              <a:spcAft>
                <a:spcPts val="0"/>
              </a:spcAft>
              <a:buClr>
                <a:schemeClr val="lt2"/>
              </a:buClr>
              <a:buSzPts val="1120"/>
              <a:buFont typeface="Noto Sans Symbols"/>
              <a:buChar char="◈"/>
              <a:defRPr sz="1600" b="0" i="0" u="none" strike="noStrike" cap="none">
                <a:solidFill>
                  <a:schemeClr val="lt2"/>
                </a:solidFill>
                <a:latin typeface="Lustria"/>
                <a:ea typeface="Lustria"/>
                <a:cs typeface="Lustria"/>
                <a:sym typeface="Lustria"/>
              </a:defRPr>
            </a:lvl3pPr>
            <a:lvl4pPr marL="1828800" marR="0" lvl="3" indent="-290830"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4pPr>
            <a:lvl5pPr marL="2286000" marR="0" lvl="4"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5pPr>
            <a:lvl6pPr marL="2743200" marR="0" lvl="5"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6pPr>
            <a:lvl7pPr marL="3200400" marR="0" lvl="6"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7pPr>
            <a:lvl8pPr marL="3657600" marR="0" lvl="7"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8pPr>
            <a:lvl9pPr marL="4114800" marR="0" lvl="8" indent="-290829" algn="l" rtl="0">
              <a:spcBef>
                <a:spcPts val="600"/>
              </a:spcBef>
              <a:spcAft>
                <a:spcPts val="60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9pPr>
          </a:lstStyle>
          <a:p>
            <a:endParaRPr/>
          </a:p>
        </p:txBody>
      </p:sp>
      <p:sp>
        <p:nvSpPr>
          <p:cNvPr id="131" name="Google Shape;131;p17"/>
          <p:cNvSpPr txBox="1">
            <a:spLocks noGrp="1"/>
          </p:cNvSpPr>
          <p:nvPr>
            <p:ph type="dt" idx="10"/>
          </p:nvPr>
        </p:nvSpPr>
        <p:spPr>
          <a:xfrm>
            <a:off x="5759052" y="4412457"/>
            <a:ext cx="2057400" cy="2739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132" name="Google Shape;132;p17"/>
          <p:cNvSpPr txBox="1">
            <a:spLocks noGrp="1"/>
          </p:cNvSpPr>
          <p:nvPr>
            <p:ph type="ftr" idx="11"/>
          </p:nvPr>
        </p:nvSpPr>
        <p:spPr>
          <a:xfrm>
            <a:off x="685347" y="4412457"/>
            <a:ext cx="5004600" cy="2739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133" name="Google Shape;133;p17"/>
          <p:cNvSpPr txBox="1">
            <a:spLocks noGrp="1"/>
          </p:cNvSpPr>
          <p:nvPr>
            <p:ph type="sldNum" idx="12"/>
          </p:nvPr>
        </p:nvSpPr>
        <p:spPr>
          <a:xfrm>
            <a:off x="7885509" y="4412457"/>
            <a:ext cx="5652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a:solidFill>
                  <a:srgbClr val="F2F2F2"/>
                </a:solidFill>
                <a:latin typeface="Lustria"/>
                <a:ea typeface="Lustria"/>
                <a:cs typeface="Lustria"/>
                <a:sym typeface="Lustria"/>
              </a:defRPr>
            </a:lvl1pPr>
            <a:lvl2pPr marL="0" marR="0" lvl="1" indent="0" algn="r" rtl="0">
              <a:spcBef>
                <a:spcPts val="0"/>
              </a:spcBef>
              <a:buNone/>
              <a:defRPr sz="1000">
                <a:solidFill>
                  <a:srgbClr val="F2F2F2"/>
                </a:solidFill>
                <a:latin typeface="Lustria"/>
                <a:ea typeface="Lustria"/>
                <a:cs typeface="Lustria"/>
                <a:sym typeface="Lustria"/>
              </a:defRPr>
            </a:lvl2pPr>
            <a:lvl3pPr marL="0" marR="0" lvl="2" indent="0" algn="r" rtl="0">
              <a:spcBef>
                <a:spcPts val="0"/>
              </a:spcBef>
              <a:buNone/>
              <a:defRPr sz="1000">
                <a:solidFill>
                  <a:srgbClr val="F2F2F2"/>
                </a:solidFill>
                <a:latin typeface="Lustria"/>
                <a:ea typeface="Lustria"/>
                <a:cs typeface="Lustria"/>
                <a:sym typeface="Lustria"/>
              </a:defRPr>
            </a:lvl3pPr>
            <a:lvl4pPr marL="0" marR="0" lvl="3" indent="0" algn="r" rtl="0">
              <a:spcBef>
                <a:spcPts val="0"/>
              </a:spcBef>
              <a:buNone/>
              <a:defRPr sz="1000">
                <a:solidFill>
                  <a:srgbClr val="F2F2F2"/>
                </a:solidFill>
                <a:latin typeface="Lustria"/>
                <a:ea typeface="Lustria"/>
                <a:cs typeface="Lustria"/>
                <a:sym typeface="Lustria"/>
              </a:defRPr>
            </a:lvl4pPr>
            <a:lvl5pPr marL="0" marR="0" lvl="4" indent="0" algn="r" rtl="0">
              <a:spcBef>
                <a:spcPts val="0"/>
              </a:spcBef>
              <a:buNone/>
              <a:defRPr sz="1000">
                <a:solidFill>
                  <a:srgbClr val="F2F2F2"/>
                </a:solidFill>
                <a:latin typeface="Lustria"/>
                <a:ea typeface="Lustria"/>
                <a:cs typeface="Lustria"/>
                <a:sym typeface="Lustria"/>
              </a:defRPr>
            </a:lvl5pPr>
            <a:lvl6pPr marL="0" marR="0" lvl="5" indent="0" algn="r" rtl="0">
              <a:spcBef>
                <a:spcPts val="0"/>
              </a:spcBef>
              <a:buNone/>
              <a:defRPr sz="1000">
                <a:solidFill>
                  <a:srgbClr val="F2F2F2"/>
                </a:solidFill>
                <a:latin typeface="Lustria"/>
                <a:ea typeface="Lustria"/>
                <a:cs typeface="Lustria"/>
                <a:sym typeface="Lustria"/>
              </a:defRPr>
            </a:lvl6pPr>
            <a:lvl7pPr marL="0" marR="0" lvl="6" indent="0" algn="r" rtl="0">
              <a:spcBef>
                <a:spcPts val="0"/>
              </a:spcBef>
              <a:buNone/>
              <a:defRPr sz="1000">
                <a:solidFill>
                  <a:srgbClr val="F2F2F2"/>
                </a:solidFill>
                <a:latin typeface="Lustria"/>
                <a:ea typeface="Lustria"/>
                <a:cs typeface="Lustria"/>
                <a:sym typeface="Lustria"/>
              </a:defRPr>
            </a:lvl7pPr>
            <a:lvl8pPr marL="0" marR="0" lvl="7" indent="0" algn="r" rtl="0">
              <a:spcBef>
                <a:spcPts val="0"/>
              </a:spcBef>
              <a:buNone/>
              <a:defRPr sz="1000">
                <a:solidFill>
                  <a:srgbClr val="F2F2F2"/>
                </a:solidFill>
                <a:latin typeface="Lustria"/>
                <a:ea typeface="Lustria"/>
                <a:cs typeface="Lustria"/>
                <a:sym typeface="Lustria"/>
              </a:defRPr>
            </a:lvl8pPr>
            <a:lvl9pPr marL="0" marR="0" lvl="8" indent="0" algn="r" rtl="0">
              <a:spcBef>
                <a:spcPts val="0"/>
              </a:spcBef>
              <a:buNone/>
              <a:defRPr sz="1000">
                <a:solidFill>
                  <a:srgbClr val="F2F2F2"/>
                </a:solidFill>
                <a:latin typeface="Lustria"/>
                <a:ea typeface="Lustria"/>
                <a:cs typeface="Lustria"/>
                <a:sym typeface="Lustria"/>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4"/>
        <p:cNvGrpSpPr/>
        <p:nvPr/>
      </p:nvGrpSpPr>
      <p:grpSpPr>
        <a:xfrm>
          <a:off x="0" y="0"/>
          <a:ext cx="0" cy="0"/>
          <a:chOff x="0" y="0"/>
          <a:chExt cx="0" cy="0"/>
        </a:xfrm>
      </p:grpSpPr>
      <p:sp>
        <p:nvSpPr>
          <p:cNvPr id="135" name="Google Shape;135;p18"/>
          <p:cNvSpPr txBox="1">
            <a:spLocks noGrp="1"/>
          </p:cNvSpPr>
          <p:nvPr>
            <p:ph type="title"/>
          </p:nvPr>
        </p:nvSpPr>
        <p:spPr>
          <a:xfrm rot="5400000">
            <a:off x="5650917" y="1543650"/>
            <a:ext cx="3886200" cy="171330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lstStyle>
            <a:lvl1pPr marR="0" lvl="0" algn="l" rtl="0">
              <a:spcBef>
                <a:spcPts val="0"/>
              </a:spcBef>
              <a:spcAft>
                <a:spcPts val="0"/>
              </a:spcAft>
              <a:buClr>
                <a:schemeClr val="lt2"/>
              </a:buClr>
              <a:buSzPts val="4000"/>
              <a:buFont typeface="Lustria"/>
              <a:buNone/>
              <a:defRPr sz="4000" b="0" i="0" u="none" strike="noStrike" cap="none">
                <a:solidFill>
                  <a:schemeClr val="lt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6" name="Google Shape;136;p18"/>
          <p:cNvSpPr txBox="1">
            <a:spLocks noGrp="1"/>
          </p:cNvSpPr>
          <p:nvPr>
            <p:ph type="body" idx="1"/>
          </p:nvPr>
        </p:nvSpPr>
        <p:spPr>
          <a:xfrm rot="5400000">
            <a:off x="1711101" y="-568500"/>
            <a:ext cx="3886200" cy="59376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lstStyle>
            <a:lvl1pPr marL="457200" marR="0" lvl="0" indent="-317500" algn="l" rtl="0">
              <a:spcBef>
                <a:spcPts val="400"/>
              </a:spcBef>
              <a:spcAft>
                <a:spcPts val="0"/>
              </a:spcAft>
              <a:buClr>
                <a:schemeClr val="lt2"/>
              </a:buClr>
              <a:buSzPts val="1400"/>
              <a:buFont typeface="Noto Sans Symbols"/>
              <a:buChar char="◈"/>
              <a:defRPr sz="2000" b="0" i="0" u="none" strike="noStrike" cap="none">
                <a:solidFill>
                  <a:schemeClr val="lt2"/>
                </a:solidFill>
                <a:latin typeface="Lustria"/>
                <a:ea typeface="Lustria"/>
                <a:cs typeface="Lustria"/>
                <a:sym typeface="Lustria"/>
              </a:defRPr>
            </a:lvl1pPr>
            <a:lvl2pPr marL="914400" marR="0" lvl="1" indent="-308610" algn="l" rtl="0">
              <a:spcBef>
                <a:spcPts val="600"/>
              </a:spcBef>
              <a:spcAft>
                <a:spcPts val="0"/>
              </a:spcAft>
              <a:buClr>
                <a:schemeClr val="lt2"/>
              </a:buClr>
              <a:buSzPts val="1260"/>
              <a:buFont typeface="Noto Sans Symbols"/>
              <a:buChar char="◈"/>
              <a:defRPr sz="1800" b="0" i="0" u="none" strike="noStrike" cap="none">
                <a:solidFill>
                  <a:schemeClr val="lt2"/>
                </a:solidFill>
                <a:latin typeface="Lustria"/>
                <a:ea typeface="Lustria"/>
                <a:cs typeface="Lustria"/>
                <a:sym typeface="Lustria"/>
              </a:defRPr>
            </a:lvl2pPr>
            <a:lvl3pPr marL="1371600" marR="0" lvl="2" indent="-299719" algn="l" rtl="0">
              <a:spcBef>
                <a:spcPts val="600"/>
              </a:spcBef>
              <a:spcAft>
                <a:spcPts val="0"/>
              </a:spcAft>
              <a:buClr>
                <a:schemeClr val="lt2"/>
              </a:buClr>
              <a:buSzPts val="1120"/>
              <a:buFont typeface="Noto Sans Symbols"/>
              <a:buChar char="◈"/>
              <a:defRPr sz="1600" b="0" i="0" u="none" strike="noStrike" cap="none">
                <a:solidFill>
                  <a:schemeClr val="lt2"/>
                </a:solidFill>
                <a:latin typeface="Lustria"/>
                <a:ea typeface="Lustria"/>
                <a:cs typeface="Lustria"/>
                <a:sym typeface="Lustria"/>
              </a:defRPr>
            </a:lvl3pPr>
            <a:lvl4pPr marL="1828800" marR="0" lvl="3" indent="-290830"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4pPr>
            <a:lvl5pPr marL="2286000" marR="0" lvl="4"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5pPr>
            <a:lvl6pPr marL="2743200" marR="0" lvl="5"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6pPr>
            <a:lvl7pPr marL="3200400" marR="0" lvl="6"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7pPr>
            <a:lvl8pPr marL="3657600" marR="0" lvl="7"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8pPr>
            <a:lvl9pPr marL="4114800" marR="0" lvl="8" indent="-290829" algn="l" rtl="0">
              <a:spcBef>
                <a:spcPts val="600"/>
              </a:spcBef>
              <a:spcAft>
                <a:spcPts val="60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9pPr>
          </a:lstStyle>
          <a:p>
            <a:endParaRPr/>
          </a:p>
        </p:txBody>
      </p:sp>
      <p:sp>
        <p:nvSpPr>
          <p:cNvPr id="137" name="Google Shape;137;p18"/>
          <p:cNvSpPr txBox="1">
            <a:spLocks noGrp="1"/>
          </p:cNvSpPr>
          <p:nvPr>
            <p:ph type="dt" idx="10"/>
          </p:nvPr>
        </p:nvSpPr>
        <p:spPr>
          <a:xfrm>
            <a:off x="5759052" y="4412457"/>
            <a:ext cx="2057400" cy="2739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138" name="Google Shape;138;p18"/>
          <p:cNvSpPr txBox="1">
            <a:spLocks noGrp="1"/>
          </p:cNvSpPr>
          <p:nvPr>
            <p:ph type="ftr" idx="11"/>
          </p:nvPr>
        </p:nvSpPr>
        <p:spPr>
          <a:xfrm>
            <a:off x="685347" y="4412457"/>
            <a:ext cx="5004600" cy="2739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139" name="Google Shape;139;p18"/>
          <p:cNvSpPr txBox="1">
            <a:spLocks noGrp="1"/>
          </p:cNvSpPr>
          <p:nvPr>
            <p:ph type="sldNum" idx="12"/>
          </p:nvPr>
        </p:nvSpPr>
        <p:spPr>
          <a:xfrm>
            <a:off x="7885509" y="4412457"/>
            <a:ext cx="5652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a:solidFill>
                  <a:srgbClr val="F2F2F2"/>
                </a:solidFill>
                <a:latin typeface="Lustria"/>
                <a:ea typeface="Lustria"/>
                <a:cs typeface="Lustria"/>
                <a:sym typeface="Lustria"/>
              </a:defRPr>
            </a:lvl1pPr>
            <a:lvl2pPr marL="0" marR="0" lvl="1" indent="0" algn="r" rtl="0">
              <a:spcBef>
                <a:spcPts val="0"/>
              </a:spcBef>
              <a:buNone/>
              <a:defRPr sz="1000">
                <a:solidFill>
                  <a:srgbClr val="F2F2F2"/>
                </a:solidFill>
                <a:latin typeface="Lustria"/>
                <a:ea typeface="Lustria"/>
                <a:cs typeface="Lustria"/>
                <a:sym typeface="Lustria"/>
              </a:defRPr>
            </a:lvl2pPr>
            <a:lvl3pPr marL="0" marR="0" lvl="2" indent="0" algn="r" rtl="0">
              <a:spcBef>
                <a:spcPts val="0"/>
              </a:spcBef>
              <a:buNone/>
              <a:defRPr sz="1000">
                <a:solidFill>
                  <a:srgbClr val="F2F2F2"/>
                </a:solidFill>
                <a:latin typeface="Lustria"/>
                <a:ea typeface="Lustria"/>
                <a:cs typeface="Lustria"/>
                <a:sym typeface="Lustria"/>
              </a:defRPr>
            </a:lvl3pPr>
            <a:lvl4pPr marL="0" marR="0" lvl="3" indent="0" algn="r" rtl="0">
              <a:spcBef>
                <a:spcPts val="0"/>
              </a:spcBef>
              <a:buNone/>
              <a:defRPr sz="1000">
                <a:solidFill>
                  <a:srgbClr val="F2F2F2"/>
                </a:solidFill>
                <a:latin typeface="Lustria"/>
                <a:ea typeface="Lustria"/>
                <a:cs typeface="Lustria"/>
                <a:sym typeface="Lustria"/>
              </a:defRPr>
            </a:lvl4pPr>
            <a:lvl5pPr marL="0" marR="0" lvl="4" indent="0" algn="r" rtl="0">
              <a:spcBef>
                <a:spcPts val="0"/>
              </a:spcBef>
              <a:buNone/>
              <a:defRPr sz="1000">
                <a:solidFill>
                  <a:srgbClr val="F2F2F2"/>
                </a:solidFill>
                <a:latin typeface="Lustria"/>
                <a:ea typeface="Lustria"/>
                <a:cs typeface="Lustria"/>
                <a:sym typeface="Lustria"/>
              </a:defRPr>
            </a:lvl5pPr>
            <a:lvl6pPr marL="0" marR="0" lvl="5" indent="0" algn="r" rtl="0">
              <a:spcBef>
                <a:spcPts val="0"/>
              </a:spcBef>
              <a:buNone/>
              <a:defRPr sz="1000">
                <a:solidFill>
                  <a:srgbClr val="F2F2F2"/>
                </a:solidFill>
                <a:latin typeface="Lustria"/>
                <a:ea typeface="Lustria"/>
                <a:cs typeface="Lustria"/>
                <a:sym typeface="Lustria"/>
              </a:defRPr>
            </a:lvl6pPr>
            <a:lvl7pPr marL="0" marR="0" lvl="6" indent="0" algn="r" rtl="0">
              <a:spcBef>
                <a:spcPts val="0"/>
              </a:spcBef>
              <a:buNone/>
              <a:defRPr sz="1000">
                <a:solidFill>
                  <a:srgbClr val="F2F2F2"/>
                </a:solidFill>
                <a:latin typeface="Lustria"/>
                <a:ea typeface="Lustria"/>
                <a:cs typeface="Lustria"/>
                <a:sym typeface="Lustria"/>
              </a:defRPr>
            </a:lvl7pPr>
            <a:lvl8pPr marL="0" marR="0" lvl="7" indent="0" algn="r" rtl="0">
              <a:spcBef>
                <a:spcPts val="0"/>
              </a:spcBef>
              <a:buNone/>
              <a:defRPr sz="1000">
                <a:solidFill>
                  <a:srgbClr val="F2F2F2"/>
                </a:solidFill>
                <a:latin typeface="Lustria"/>
                <a:ea typeface="Lustria"/>
                <a:cs typeface="Lustria"/>
                <a:sym typeface="Lustria"/>
              </a:defRPr>
            </a:lvl8pPr>
            <a:lvl9pPr marL="0" marR="0" lvl="8" indent="0" algn="r" rtl="0">
              <a:spcBef>
                <a:spcPts val="0"/>
              </a:spcBef>
              <a:buNone/>
              <a:defRPr sz="1000">
                <a:solidFill>
                  <a:srgbClr val="F2F2F2"/>
                </a:solidFill>
                <a:latin typeface="Lustria"/>
                <a:ea typeface="Lustria"/>
                <a:cs typeface="Lustria"/>
                <a:sym typeface="Lustria"/>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685346" y="457200"/>
            <a:ext cx="7765200" cy="72780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lstStyle>
            <a:lvl1pPr marR="0" lvl="0" algn="ctr" rtl="0">
              <a:spcBef>
                <a:spcPts val="0"/>
              </a:spcBef>
              <a:spcAft>
                <a:spcPts val="0"/>
              </a:spcAft>
              <a:buClr>
                <a:schemeClr val="lt2"/>
              </a:buClr>
              <a:buSzPts val="4000"/>
              <a:buFont typeface="Lustria"/>
              <a:buNone/>
              <a:defRPr sz="4000" b="0" i="0" u="none" strike="noStrike" cap="none">
                <a:solidFill>
                  <a:schemeClr val="lt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25" name="Google Shape;25;p4"/>
          <p:cNvSpPr txBox="1">
            <a:spLocks noGrp="1"/>
          </p:cNvSpPr>
          <p:nvPr>
            <p:ph type="body" idx="1"/>
          </p:nvPr>
        </p:nvSpPr>
        <p:spPr>
          <a:xfrm>
            <a:off x="685346" y="1299338"/>
            <a:ext cx="7765200" cy="30441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lstStyle>
            <a:lvl1pPr marL="457200" marR="0" lvl="0" indent="-317500" algn="l" rtl="0">
              <a:spcBef>
                <a:spcPts val="400"/>
              </a:spcBef>
              <a:spcAft>
                <a:spcPts val="0"/>
              </a:spcAft>
              <a:buClr>
                <a:schemeClr val="lt2"/>
              </a:buClr>
              <a:buSzPts val="1400"/>
              <a:buFont typeface="Noto Sans Symbols"/>
              <a:buChar char="◈"/>
              <a:defRPr sz="2000" b="0" i="0" u="none" strike="noStrike" cap="none">
                <a:solidFill>
                  <a:schemeClr val="lt2"/>
                </a:solidFill>
                <a:latin typeface="Lustria"/>
                <a:ea typeface="Lustria"/>
                <a:cs typeface="Lustria"/>
                <a:sym typeface="Lustria"/>
              </a:defRPr>
            </a:lvl1pPr>
            <a:lvl2pPr marL="914400" marR="0" lvl="1" indent="-308610" algn="l" rtl="0">
              <a:spcBef>
                <a:spcPts val="600"/>
              </a:spcBef>
              <a:spcAft>
                <a:spcPts val="0"/>
              </a:spcAft>
              <a:buClr>
                <a:schemeClr val="lt2"/>
              </a:buClr>
              <a:buSzPts val="1260"/>
              <a:buFont typeface="Noto Sans Symbols"/>
              <a:buChar char="◈"/>
              <a:defRPr sz="1800" b="0" i="0" u="none" strike="noStrike" cap="none">
                <a:solidFill>
                  <a:schemeClr val="lt2"/>
                </a:solidFill>
                <a:latin typeface="Lustria"/>
                <a:ea typeface="Lustria"/>
                <a:cs typeface="Lustria"/>
                <a:sym typeface="Lustria"/>
              </a:defRPr>
            </a:lvl2pPr>
            <a:lvl3pPr marL="1371600" marR="0" lvl="2" indent="-299719" algn="l" rtl="0">
              <a:spcBef>
                <a:spcPts val="600"/>
              </a:spcBef>
              <a:spcAft>
                <a:spcPts val="0"/>
              </a:spcAft>
              <a:buClr>
                <a:schemeClr val="lt2"/>
              </a:buClr>
              <a:buSzPts val="1120"/>
              <a:buFont typeface="Noto Sans Symbols"/>
              <a:buChar char="◈"/>
              <a:defRPr sz="1600" b="0" i="0" u="none" strike="noStrike" cap="none">
                <a:solidFill>
                  <a:schemeClr val="lt2"/>
                </a:solidFill>
                <a:latin typeface="Lustria"/>
                <a:ea typeface="Lustria"/>
                <a:cs typeface="Lustria"/>
                <a:sym typeface="Lustria"/>
              </a:defRPr>
            </a:lvl3pPr>
            <a:lvl4pPr marL="1828800" marR="0" lvl="3" indent="-290830"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4pPr>
            <a:lvl5pPr marL="2286000" marR="0" lvl="4"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5pPr>
            <a:lvl6pPr marL="2743200" marR="0" lvl="5"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6pPr>
            <a:lvl7pPr marL="3200400" marR="0" lvl="6"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7pPr>
            <a:lvl8pPr marL="3657600" marR="0" lvl="7"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8pPr>
            <a:lvl9pPr marL="4114800" marR="0" lvl="8" indent="-290829" algn="l" rtl="0">
              <a:spcBef>
                <a:spcPts val="600"/>
              </a:spcBef>
              <a:spcAft>
                <a:spcPts val="60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9pPr>
          </a:lstStyle>
          <a:p>
            <a:endParaRPr/>
          </a:p>
        </p:txBody>
      </p:sp>
      <p:sp>
        <p:nvSpPr>
          <p:cNvPr id="26" name="Google Shape;26;p4"/>
          <p:cNvSpPr txBox="1">
            <a:spLocks noGrp="1"/>
          </p:cNvSpPr>
          <p:nvPr>
            <p:ph type="dt" idx="10"/>
          </p:nvPr>
        </p:nvSpPr>
        <p:spPr>
          <a:xfrm>
            <a:off x="5759052" y="4412457"/>
            <a:ext cx="2057400" cy="2739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b="0" i="0" u="none" strike="noStrike" cap="none">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27" name="Google Shape;27;p4"/>
          <p:cNvSpPr txBox="1">
            <a:spLocks noGrp="1"/>
          </p:cNvSpPr>
          <p:nvPr>
            <p:ph type="ftr" idx="11"/>
          </p:nvPr>
        </p:nvSpPr>
        <p:spPr>
          <a:xfrm>
            <a:off x="685347" y="4412457"/>
            <a:ext cx="5004600" cy="2739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b="0" i="0" u="none" strike="noStrike" cap="none">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28" name="Google Shape;28;p4"/>
          <p:cNvSpPr txBox="1">
            <a:spLocks noGrp="1"/>
          </p:cNvSpPr>
          <p:nvPr>
            <p:ph type="sldNum" idx="12"/>
          </p:nvPr>
        </p:nvSpPr>
        <p:spPr>
          <a:xfrm>
            <a:off x="7885509" y="4412457"/>
            <a:ext cx="5652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rgbClr val="F2F2F2"/>
                </a:solidFill>
                <a:latin typeface="Lustria"/>
                <a:ea typeface="Lustria"/>
                <a:cs typeface="Lustria"/>
                <a:sym typeface="Lustria"/>
              </a:defRPr>
            </a:lvl1pPr>
            <a:lvl2pPr marL="0" marR="0" lvl="1" indent="0" algn="r" rtl="0">
              <a:spcBef>
                <a:spcPts val="0"/>
              </a:spcBef>
              <a:buNone/>
              <a:defRPr sz="1000" b="0" i="0" u="none" strike="noStrike" cap="none">
                <a:solidFill>
                  <a:srgbClr val="F2F2F2"/>
                </a:solidFill>
                <a:latin typeface="Lustria"/>
                <a:ea typeface="Lustria"/>
                <a:cs typeface="Lustria"/>
                <a:sym typeface="Lustria"/>
              </a:defRPr>
            </a:lvl2pPr>
            <a:lvl3pPr marL="0" marR="0" lvl="2" indent="0" algn="r" rtl="0">
              <a:spcBef>
                <a:spcPts val="0"/>
              </a:spcBef>
              <a:buNone/>
              <a:defRPr sz="1000" b="0" i="0" u="none" strike="noStrike" cap="none">
                <a:solidFill>
                  <a:srgbClr val="F2F2F2"/>
                </a:solidFill>
                <a:latin typeface="Lustria"/>
                <a:ea typeface="Lustria"/>
                <a:cs typeface="Lustria"/>
                <a:sym typeface="Lustria"/>
              </a:defRPr>
            </a:lvl3pPr>
            <a:lvl4pPr marL="0" marR="0" lvl="3" indent="0" algn="r" rtl="0">
              <a:spcBef>
                <a:spcPts val="0"/>
              </a:spcBef>
              <a:buNone/>
              <a:defRPr sz="1000" b="0" i="0" u="none" strike="noStrike" cap="none">
                <a:solidFill>
                  <a:srgbClr val="F2F2F2"/>
                </a:solidFill>
                <a:latin typeface="Lustria"/>
                <a:ea typeface="Lustria"/>
                <a:cs typeface="Lustria"/>
                <a:sym typeface="Lustria"/>
              </a:defRPr>
            </a:lvl4pPr>
            <a:lvl5pPr marL="0" marR="0" lvl="4" indent="0" algn="r" rtl="0">
              <a:spcBef>
                <a:spcPts val="0"/>
              </a:spcBef>
              <a:buNone/>
              <a:defRPr sz="1000" b="0" i="0" u="none" strike="noStrike" cap="none">
                <a:solidFill>
                  <a:srgbClr val="F2F2F2"/>
                </a:solidFill>
                <a:latin typeface="Lustria"/>
                <a:ea typeface="Lustria"/>
                <a:cs typeface="Lustria"/>
                <a:sym typeface="Lustria"/>
              </a:defRPr>
            </a:lvl5pPr>
            <a:lvl6pPr marL="0" marR="0" lvl="5" indent="0" algn="r" rtl="0">
              <a:spcBef>
                <a:spcPts val="0"/>
              </a:spcBef>
              <a:buNone/>
              <a:defRPr sz="1000" b="0" i="0" u="none" strike="noStrike" cap="none">
                <a:solidFill>
                  <a:srgbClr val="F2F2F2"/>
                </a:solidFill>
                <a:latin typeface="Lustria"/>
                <a:ea typeface="Lustria"/>
                <a:cs typeface="Lustria"/>
                <a:sym typeface="Lustria"/>
              </a:defRPr>
            </a:lvl6pPr>
            <a:lvl7pPr marL="0" marR="0" lvl="6" indent="0" algn="r" rtl="0">
              <a:spcBef>
                <a:spcPts val="0"/>
              </a:spcBef>
              <a:buNone/>
              <a:defRPr sz="1000" b="0" i="0" u="none" strike="noStrike" cap="none">
                <a:solidFill>
                  <a:srgbClr val="F2F2F2"/>
                </a:solidFill>
                <a:latin typeface="Lustria"/>
                <a:ea typeface="Lustria"/>
                <a:cs typeface="Lustria"/>
                <a:sym typeface="Lustria"/>
              </a:defRPr>
            </a:lvl7pPr>
            <a:lvl8pPr marL="0" marR="0" lvl="7" indent="0" algn="r" rtl="0">
              <a:spcBef>
                <a:spcPts val="0"/>
              </a:spcBef>
              <a:buNone/>
              <a:defRPr sz="1000" b="0" i="0" u="none" strike="noStrike" cap="none">
                <a:solidFill>
                  <a:srgbClr val="F2F2F2"/>
                </a:solidFill>
                <a:latin typeface="Lustria"/>
                <a:ea typeface="Lustria"/>
                <a:cs typeface="Lustria"/>
                <a:sym typeface="Lustria"/>
              </a:defRPr>
            </a:lvl8pPr>
            <a:lvl9pPr marL="0" marR="0" lvl="8" indent="0" algn="r" rtl="0">
              <a:spcBef>
                <a:spcPts val="0"/>
              </a:spcBef>
              <a:buNone/>
              <a:defRPr sz="1000" b="0" i="0" u="none" strike="noStrike" cap="none">
                <a:solidFill>
                  <a:srgbClr val="F2F2F2"/>
                </a:solidFill>
                <a:latin typeface="Lustria"/>
                <a:ea typeface="Lustria"/>
                <a:cs typeface="Lustria"/>
                <a:sym typeface="Lustria"/>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pic>
        <p:nvPicPr>
          <p:cNvPr id="37" name="Google Shape;37;p6" descr="Slate-V2-SD-compPhotoInset.png"/>
          <p:cNvPicPr preferRelativeResize="0"/>
          <p:nvPr/>
        </p:nvPicPr>
        <p:blipFill rotWithShape="1">
          <a:blip r:embed="rId2">
            <a:alphaModFix/>
          </a:blip>
          <a:srcRect/>
          <a:stretch/>
        </p:blipFill>
        <p:spPr>
          <a:xfrm>
            <a:off x="685345" y="1327742"/>
            <a:ext cx="2840567" cy="3084715"/>
          </a:xfrm>
          <a:prstGeom prst="rect">
            <a:avLst/>
          </a:prstGeom>
          <a:noFill/>
          <a:ln>
            <a:noFill/>
          </a:ln>
        </p:spPr>
      </p:pic>
      <p:pic>
        <p:nvPicPr>
          <p:cNvPr id="38" name="Google Shape;38;p6" descr="Slate-V2-SD-compPhotoInset.png"/>
          <p:cNvPicPr preferRelativeResize="0"/>
          <p:nvPr/>
        </p:nvPicPr>
        <p:blipFill rotWithShape="1">
          <a:blip r:embed="rId2">
            <a:alphaModFix/>
          </a:blip>
          <a:srcRect/>
          <a:stretch/>
        </p:blipFill>
        <p:spPr>
          <a:xfrm>
            <a:off x="4663245" y="1327742"/>
            <a:ext cx="2840567" cy="3084715"/>
          </a:xfrm>
          <a:prstGeom prst="rect">
            <a:avLst/>
          </a:prstGeom>
          <a:noFill/>
          <a:ln>
            <a:noFill/>
          </a:ln>
        </p:spPr>
      </p:pic>
      <p:sp>
        <p:nvSpPr>
          <p:cNvPr id="39" name="Google Shape;39;p6"/>
          <p:cNvSpPr txBox="1">
            <a:spLocks noGrp="1"/>
          </p:cNvSpPr>
          <p:nvPr>
            <p:ph type="title"/>
          </p:nvPr>
        </p:nvSpPr>
        <p:spPr>
          <a:xfrm>
            <a:off x="685346" y="457200"/>
            <a:ext cx="7765200" cy="72780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lstStyle>
            <a:lvl1pPr marR="0" lvl="0" algn="ctr" rtl="0">
              <a:spcBef>
                <a:spcPts val="0"/>
              </a:spcBef>
              <a:spcAft>
                <a:spcPts val="0"/>
              </a:spcAft>
              <a:buClr>
                <a:schemeClr val="lt2"/>
              </a:buClr>
              <a:buSzPts val="4000"/>
              <a:buFont typeface="Lustria"/>
              <a:buNone/>
              <a:defRPr sz="4000" b="0" i="0" u="none" strike="noStrike" cap="none">
                <a:solidFill>
                  <a:schemeClr val="lt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40" name="Google Shape;40;p6"/>
          <p:cNvSpPr txBox="1">
            <a:spLocks noGrp="1"/>
          </p:cNvSpPr>
          <p:nvPr>
            <p:ph type="body" idx="1"/>
          </p:nvPr>
        </p:nvSpPr>
        <p:spPr>
          <a:xfrm>
            <a:off x="754404" y="1376440"/>
            <a:ext cx="3657300" cy="408600"/>
          </a:xfrm>
          <a:prstGeom prst="rect">
            <a:avLst/>
          </a:prstGeom>
          <a:noFill/>
          <a:ln>
            <a:noFill/>
          </a:ln>
          <a:effectLst>
            <a:outerShdw blurRad="25400">
              <a:srgbClr val="000000">
                <a:alpha val="45882"/>
              </a:srgbClr>
            </a:outerShdw>
          </a:effectLst>
        </p:spPr>
        <p:txBody>
          <a:bodyPr spcFirstLastPara="1" wrap="square" lIns="91425" tIns="45700" rIns="91425" bIns="45700" anchor="b" anchorCtr="0"/>
          <a:lstStyle>
            <a:lvl1pPr marL="457200" marR="0" lvl="0" indent="-228600" algn="ctr" rtl="0">
              <a:spcBef>
                <a:spcPts val="480"/>
              </a:spcBef>
              <a:spcAft>
                <a:spcPts val="0"/>
              </a:spcAft>
              <a:buClr>
                <a:schemeClr val="lt2"/>
              </a:buClr>
              <a:buSzPts val="1680"/>
              <a:buFont typeface="Noto Sans Symbols"/>
              <a:buNone/>
              <a:defRPr sz="2400" b="0" i="0" u="none" strike="noStrike" cap="none">
                <a:solidFill>
                  <a:schemeClr val="lt2"/>
                </a:solidFill>
                <a:latin typeface="Lustria"/>
                <a:ea typeface="Lustria"/>
                <a:cs typeface="Lustria"/>
                <a:sym typeface="Lustria"/>
              </a:defRPr>
            </a:lvl1pPr>
            <a:lvl2pPr marL="914400" marR="0" lvl="1" indent="-228600" algn="l" rtl="0">
              <a:spcBef>
                <a:spcPts val="600"/>
              </a:spcBef>
              <a:spcAft>
                <a:spcPts val="0"/>
              </a:spcAft>
              <a:buClr>
                <a:schemeClr val="lt2"/>
              </a:buClr>
              <a:buSzPts val="1400"/>
              <a:buFont typeface="Noto Sans Symbols"/>
              <a:buNone/>
              <a:defRPr sz="2000" b="1" i="0" u="none" strike="noStrike" cap="none">
                <a:solidFill>
                  <a:schemeClr val="lt2"/>
                </a:solidFill>
                <a:latin typeface="Lustria"/>
                <a:ea typeface="Lustria"/>
                <a:cs typeface="Lustria"/>
                <a:sym typeface="Lustria"/>
              </a:defRPr>
            </a:lvl2pPr>
            <a:lvl3pPr marL="1371600" marR="0" lvl="2" indent="-228600" algn="l" rtl="0">
              <a:spcBef>
                <a:spcPts val="600"/>
              </a:spcBef>
              <a:spcAft>
                <a:spcPts val="0"/>
              </a:spcAft>
              <a:buClr>
                <a:schemeClr val="lt2"/>
              </a:buClr>
              <a:buSzPts val="1260"/>
              <a:buFont typeface="Noto Sans Symbols"/>
              <a:buNone/>
              <a:defRPr sz="1800" b="1" i="0" u="none" strike="noStrike" cap="none">
                <a:solidFill>
                  <a:schemeClr val="lt2"/>
                </a:solidFill>
                <a:latin typeface="Lustria"/>
                <a:ea typeface="Lustria"/>
                <a:cs typeface="Lustria"/>
                <a:sym typeface="Lustria"/>
              </a:defRPr>
            </a:lvl3pPr>
            <a:lvl4pPr marL="1828800" marR="0" lvl="3"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4pPr>
            <a:lvl5pPr marL="2286000" marR="0" lvl="4"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5pPr>
            <a:lvl6pPr marL="2743200" marR="0" lvl="5"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6pPr>
            <a:lvl7pPr marL="3200400" marR="0" lvl="6"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7pPr>
            <a:lvl8pPr marL="3657600" marR="0" lvl="7"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8pPr>
            <a:lvl9pPr marL="4114800" marR="0" lvl="8" indent="-228600" algn="l" rtl="0">
              <a:spcBef>
                <a:spcPts val="600"/>
              </a:spcBef>
              <a:spcAft>
                <a:spcPts val="60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9pPr>
          </a:lstStyle>
          <a:p>
            <a:endParaRPr/>
          </a:p>
        </p:txBody>
      </p:sp>
      <p:sp>
        <p:nvSpPr>
          <p:cNvPr id="41" name="Google Shape;41;p6"/>
          <p:cNvSpPr txBox="1">
            <a:spLocks noGrp="1"/>
          </p:cNvSpPr>
          <p:nvPr>
            <p:ph type="body" idx="2"/>
          </p:nvPr>
        </p:nvSpPr>
        <p:spPr>
          <a:xfrm>
            <a:off x="754404" y="1785104"/>
            <a:ext cx="3657300" cy="25584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lstStyle>
            <a:lvl1pPr marL="457200" marR="0" lvl="0" indent="-308610" algn="l" rtl="0">
              <a:spcBef>
                <a:spcPts val="360"/>
              </a:spcBef>
              <a:spcAft>
                <a:spcPts val="0"/>
              </a:spcAft>
              <a:buClr>
                <a:schemeClr val="lt2"/>
              </a:buClr>
              <a:buSzPts val="1260"/>
              <a:buFont typeface="Noto Sans Symbols"/>
              <a:buChar char="◈"/>
              <a:defRPr sz="1800" b="0" i="0" u="none" strike="noStrike" cap="none">
                <a:solidFill>
                  <a:schemeClr val="lt2"/>
                </a:solidFill>
                <a:latin typeface="Lustria"/>
                <a:ea typeface="Lustria"/>
                <a:cs typeface="Lustria"/>
                <a:sym typeface="Lustria"/>
              </a:defRPr>
            </a:lvl1pPr>
            <a:lvl2pPr marL="914400" marR="0" lvl="1" indent="-299719" algn="l" rtl="0">
              <a:spcBef>
                <a:spcPts val="600"/>
              </a:spcBef>
              <a:spcAft>
                <a:spcPts val="0"/>
              </a:spcAft>
              <a:buClr>
                <a:schemeClr val="lt2"/>
              </a:buClr>
              <a:buSzPts val="1120"/>
              <a:buFont typeface="Noto Sans Symbols"/>
              <a:buChar char="◈"/>
              <a:defRPr sz="1600" b="0" i="0" u="none" strike="noStrike" cap="none">
                <a:solidFill>
                  <a:schemeClr val="lt2"/>
                </a:solidFill>
                <a:latin typeface="Lustria"/>
                <a:ea typeface="Lustria"/>
                <a:cs typeface="Lustria"/>
                <a:sym typeface="Lustria"/>
              </a:defRPr>
            </a:lvl2pPr>
            <a:lvl3pPr marL="1371600" marR="0" lvl="2" indent="-290830"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3pPr>
            <a:lvl4pPr marL="1828800" marR="0" lvl="3" indent="-281939" algn="l" rtl="0">
              <a:spcBef>
                <a:spcPts val="600"/>
              </a:spcBef>
              <a:spcAft>
                <a:spcPts val="0"/>
              </a:spcAft>
              <a:buClr>
                <a:schemeClr val="lt2"/>
              </a:buClr>
              <a:buSzPts val="840"/>
              <a:buFont typeface="Noto Sans Symbols"/>
              <a:buChar char="◈"/>
              <a:defRPr sz="1200" b="0" i="0" u="none" strike="noStrike" cap="none">
                <a:solidFill>
                  <a:schemeClr val="lt2"/>
                </a:solidFill>
                <a:latin typeface="Lustria"/>
                <a:ea typeface="Lustria"/>
                <a:cs typeface="Lustria"/>
                <a:sym typeface="Lustria"/>
              </a:defRPr>
            </a:lvl4pPr>
            <a:lvl5pPr marL="2286000" marR="0" lvl="4" indent="-281939" algn="l" rtl="0">
              <a:spcBef>
                <a:spcPts val="600"/>
              </a:spcBef>
              <a:spcAft>
                <a:spcPts val="0"/>
              </a:spcAft>
              <a:buClr>
                <a:schemeClr val="lt2"/>
              </a:buClr>
              <a:buSzPts val="840"/>
              <a:buFont typeface="Noto Sans Symbols"/>
              <a:buChar char="◈"/>
              <a:defRPr sz="1200" b="0" i="0" u="none" strike="noStrike" cap="none">
                <a:solidFill>
                  <a:schemeClr val="lt2"/>
                </a:solidFill>
                <a:latin typeface="Lustria"/>
                <a:ea typeface="Lustria"/>
                <a:cs typeface="Lustria"/>
                <a:sym typeface="Lustria"/>
              </a:defRPr>
            </a:lvl5pPr>
            <a:lvl6pPr marL="2743200" marR="0" lvl="5"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6pPr>
            <a:lvl7pPr marL="3200400" marR="0" lvl="6"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7pPr>
            <a:lvl8pPr marL="3657600" marR="0" lvl="7"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8pPr>
            <a:lvl9pPr marL="4114800" marR="0" lvl="8" indent="-290829" algn="l" rtl="0">
              <a:spcBef>
                <a:spcPts val="600"/>
              </a:spcBef>
              <a:spcAft>
                <a:spcPts val="60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9pPr>
          </a:lstStyle>
          <a:p>
            <a:endParaRPr/>
          </a:p>
        </p:txBody>
      </p:sp>
      <p:sp>
        <p:nvSpPr>
          <p:cNvPr id="42" name="Google Shape;42;p6"/>
          <p:cNvSpPr txBox="1">
            <a:spLocks noGrp="1"/>
          </p:cNvSpPr>
          <p:nvPr>
            <p:ph type="body" idx="3"/>
          </p:nvPr>
        </p:nvSpPr>
        <p:spPr>
          <a:xfrm>
            <a:off x="4721225" y="1376441"/>
            <a:ext cx="3671400" cy="408600"/>
          </a:xfrm>
          <a:prstGeom prst="rect">
            <a:avLst/>
          </a:prstGeom>
          <a:noFill/>
          <a:ln>
            <a:noFill/>
          </a:ln>
          <a:effectLst>
            <a:outerShdw blurRad="25400">
              <a:srgbClr val="000000">
                <a:alpha val="45882"/>
              </a:srgbClr>
            </a:outerShdw>
          </a:effectLst>
        </p:spPr>
        <p:txBody>
          <a:bodyPr spcFirstLastPara="1" wrap="square" lIns="91425" tIns="45700" rIns="91425" bIns="45700" anchor="b" anchorCtr="0"/>
          <a:lstStyle>
            <a:lvl1pPr marL="457200" marR="0" lvl="0" indent="-228600" algn="ctr" rtl="0">
              <a:spcBef>
                <a:spcPts val="480"/>
              </a:spcBef>
              <a:spcAft>
                <a:spcPts val="0"/>
              </a:spcAft>
              <a:buClr>
                <a:schemeClr val="lt2"/>
              </a:buClr>
              <a:buSzPts val="1680"/>
              <a:buFont typeface="Noto Sans Symbols"/>
              <a:buNone/>
              <a:defRPr sz="2400" b="0" i="0" u="none" strike="noStrike" cap="none">
                <a:solidFill>
                  <a:schemeClr val="lt2"/>
                </a:solidFill>
                <a:latin typeface="Lustria"/>
                <a:ea typeface="Lustria"/>
                <a:cs typeface="Lustria"/>
                <a:sym typeface="Lustria"/>
              </a:defRPr>
            </a:lvl1pPr>
            <a:lvl2pPr marL="914400" marR="0" lvl="1" indent="-228600" algn="l" rtl="0">
              <a:spcBef>
                <a:spcPts val="600"/>
              </a:spcBef>
              <a:spcAft>
                <a:spcPts val="0"/>
              </a:spcAft>
              <a:buClr>
                <a:schemeClr val="lt2"/>
              </a:buClr>
              <a:buSzPts val="1400"/>
              <a:buFont typeface="Noto Sans Symbols"/>
              <a:buNone/>
              <a:defRPr sz="2000" b="1" i="0" u="none" strike="noStrike" cap="none">
                <a:solidFill>
                  <a:schemeClr val="lt2"/>
                </a:solidFill>
                <a:latin typeface="Lustria"/>
                <a:ea typeface="Lustria"/>
                <a:cs typeface="Lustria"/>
                <a:sym typeface="Lustria"/>
              </a:defRPr>
            </a:lvl2pPr>
            <a:lvl3pPr marL="1371600" marR="0" lvl="2" indent="-228600" algn="l" rtl="0">
              <a:spcBef>
                <a:spcPts val="600"/>
              </a:spcBef>
              <a:spcAft>
                <a:spcPts val="0"/>
              </a:spcAft>
              <a:buClr>
                <a:schemeClr val="lt2"/>
              </a:buClr>
              <a:buSzPts val="1260"/>
              <a:buFont typeface="Noto Sans Symbols"/>
              <a:buNone/>
              <a:defRPr sz="1800" b="1" i="0" u="none" strike="noStrike" cap="none">
                <a:solidFill>
                  <a:schemeClr val="lt2"/>
                </a:solidFill>
                <a:latin typeface="Lustria"/>
                <a:ea typeface="Lustria"/>
                <a:cs typeface="Lustria"/>
                <a:sym typeface="Lustria"/>
              </a:defRPr>
            </a:lvl3pPr>
            <a:lvl4pPr marL="1828800" marR="0" lvl="3"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4pPr>
            <a:lvl5pPr marL="2286000" marR="0" lvl="4"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5pPr>
            <a:lvl6pPr marL="2743200" marR="0" lvl="5"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6pPr>
            <a:lvl7pPr marL="3200400" marR="0" lvl="6"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7pPr>
            <a:lvl8pPr marL="3657600" marR="0" lvl="7"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8pPr>
            <a:lvl9pPr marL="4114800" marR="0" lvl="8" indent="-228600" algn="l" rtl="0">
              <a:spcBef>
                <a:spcPts val="600"/>
              </a:spcBef>
              <a:spcAft>
                <a:spcPts val="60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9pPr>
          </a:lstStyle>
          <a:p>
            <a:endParaRPr/>
          </a:p>
        </p:txBody>
      </p:sp>
      <p:sp>
        <p:nvSpPr>
          <p:cNvPr id="43" name="Google Shape;43;p6"/>
          <p:cNvSpPr txBox="1">
            <a:spLocks noGrp="1"/>
          </p:cNvSpPr>
          <p:nvPr>
            <p:ph type="body" idx="4"/>
          </p:nvPr>
        </p:nvSpPr>
        <p:spPr>
          <a:xfrm>
            <a:off x="4721225" y="1785104"/>
            <a:ext cx="3671400" cy="25584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lstStyle>
            <a:lvl1pPr marL="457200" marR="0" lvl="0" indent="-308610" algn="l" rtl="0">
              <a:spcBef>
                <a:spcPts val="360"/>
              </a:spcBef>
              <a:spcAft>
                <a:spcPts val="0"/>
              </a:spcAft>
              <a:buClr>
                <a:schemeClr val="lt2"/>
              </a:buClr>
              <a:buSzPts val="1260"/>
              <a:buFont typeface="Noto Sans Symbols"/>
              <a:buChar char="◈"/>
              <a:defRPr sz="1800" b="0" i="0" u="none" strike="noStrike" cap="none">
                <a:solidFill>
                  <a:schemeClr val="lt2"/>
                </a:solidFill>
                <a:latin typeface="Lustria"/>
                <a:ea typeface="Lustria"/>
                <a:cs typeface="Lustria"/>
                <a:sym typeface="Lustria"/>
              </a:defRPr>
            </a:lvl1pPr>
            <a:lvl2pPr marL="914400" marR="0" lvl="1" indent="-299719" algn="l" rtl="0">
              <a:spcBef>
                <a:spcPts val="600"/>
              </a:spcBef>
              <a:spcAft>
                <a:spcPts val="0"/>
              </a:spcAft>
              <a:buClr>
                <a:schemeClr val="lt2"/>
              </a:buClr>
              <a:buSzPts val="1120"/>
              <a:buFont typeface="Noto Sans Symbols"/>
              <a:buChar char="◈"/>
              <a:defRPr sz="1600" b="0" i="0" u="none" strike="noStrike" cap="none">
                <a:solidFill>
                  <a:schemeClr val="lt2"/>
                </a:solidFill>
                <a:latin typeface="Lustria"/>
                <a:ea typeface="Lustria"/>
                <a:cs typeface="Lustria"/>
                <a:sym typeface="Lustria"/>
              </a:defRPr>
            </a:lvl2pPr>
            <a:lvl3pPr marL="1371600" marR="0" lvl="2" indent="-290830"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3pPr>
            <a:lvl4pPr marL="1828800" marR="0" lvl="3" indent="-281939" algn="l" rtl="0">
              <a:spcBef>
                <a:spcPts val="600"/>
              </a:spcBef>
              <a:spcAft>
                <a:spcPts val="0"/>
              </a:spcAft>
              <a:buClr>
                <a:schemeClr val="lt2"/>
              </a:buClr>
              <a:buSzPts val="840"/>
              <a:buFont typeface="Noto Sans Symbols"/>
              <a:buChar char="◈"/>
              <a:defRPr sz="1200" b="0" i="0" u="none" strike="noStrike" cap="none">
                <a:solidFill>
                  <a:schemeClr val="lt2"/>
                </a:solidFill>
                <a:latin typeface="Lustria"/>
                <a:ea typeface="Lustria"/>
                <a:cs typeface="Lustria"/>
                <a:sym typeface="Lustria"/>
              </a:defRPr>
            </a:lvl4pPr>
            <a:lvl5pPr marL="2286000" marR="0" lvl="4" indent="-281939" algn="l" rtl="0">
              <a:spcBef>
                <a:spcPts val="600"/>
              </a:spcBef>
              <a:spcAft>
                <a:spcPts val="0"/>
              </a:spcAft>
              <a:buClr>
                <a:schemeClr val="lt2"/>
              </a:buClr>
              <a:buSzPts val="840"/>
              <a:buFont typeface="Noto Sans Symbols"/>
              <a:buChar char="◈"/>
              <a:defRPr sz="1200" b="0" i="0" u="none" strike="noStrike" cap="none">
                <a:solidFill>
                  <a:schemeClr val="lt2"/>
                </a:solidFill>
                <a:latin typeface="Lustria"/>
                <a:ea typeface="Lustria"/>
                <a:cs typeface="Lustria"/>
                <a:sym typeface="Lustria"/>
              </a:defRPr>
            </a:lvl5pPr>
            <a:lvl6pPr marL="2743200" marR="0" lvl="5"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6pPr>
            <a:lvl7pPr marL="3200400" marR="0" lvl="6"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7pPr>
            <a:lvl8pPr marL="3657600" marR="0" lvl="7"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8pPr>
            <a:lvl9pPr marL="4114800" marR="0" lvl="8" indent="-290829" algn="l" rtl="0">
              <a:spcBef>
                <a:spcPts val="600"/>
              </a:spcBef>
              <a:spcAft>
                <a:spcPts val="60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9pPr>
          </a:lstStyle>
          <a:p>
            <a:endParaRPr/>
          </a:p>
        </p:txBody>
      </p:sp>
      <p:sp>
        <p:nvSpPr>
          <p:cNvPr id="44" name="Google Shape;44;p6"/>
          <p:cNvSpPr txBox="1">
            <a:spLocks noGrp="1"/>
          </p:cNvSpPr>
          <p:nvPr>
            <p:ph type="dt" idx="10"/>
          </p:nvPr>
        </p:nvSpPr>
        <p:spPr>
          <a:xfrm>
            <a:off x="5759052" y="4412457"/>
            <a:ext cx="2057400" cy="2739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45" name="Google Shape;45;p6"/>
          <p:cNvSpPr txBox="1">
            <a:spLocks noGrp="1"/>
          </p:cNvSpPr>
          <p:nvPr>
            <p:ph type="ftr" idx="11"/>
          </p:nvPr>
        </p:nvSpPr>
        <p:spPr>
          <a:xfrm>
            <a:off x="685347" y="4412457"/>
            <a:ext cx="5004600" cy="2739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46" name="Google Shape;46;p6"/>
          <p:cNvSpPr txBox="1">
            <a:spLocks noGrp="1"/>
          </p:cNvSpPr>
          <p:nvPr>
            <p:ph type="sldNum" idx="12"/>
          </p:nvPr>
        </p:nvSpPr>
        <p:spPr>
          <a:xfrm>
            <a:off x="7885509" y="4412457"/>
            <a:ext cx="5652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a:solidFill>
                  <a:srgbClr val="F2F2F2"/>
                </a:solidFill>
                <a:latin typeface="Lustria"/>
                <a:ea typeface="Lustria"/>
                <a:cs typeface="Lustria"/>
                <a:sym typeface="Lustria"/>
              </a:defRPr>
            </a:lvl1pPr>
            <a:lvl2pPr marL="0" marR="0" lvl="1" indent="0" algn="r" rtl="0">
              <a:spcBef>
                <a:spcPts val="0"/>
              </a:spcBef>
              <a:buNone/>
              <a:defRPr sz="1000">
                <a:solidFill>
                  <a:srgbClr val="F2F2F2"/>
                </a:solidFill>
                <a:latin typeface="Lustria"/>
                <a:ea typeface="Lustria"/>
                <a:cs typeface="Lustria"/>
                <a:sym typeface="Lustria"/>
              </a:defRPr>
            </a:lvl2pPr>
            <a:lvl3pPr marL="0" marR="0" lvl="2" indent="0" algn="r" rtl="0">
              <a:spcBef>
                <a:spcPts val="0"/>
              </a:spcBef>
              <a:buNone/>
              <a:defRPr sz="1000">
                <a:solidFill>
                  <a:srgbClr val="F2F2F2"/>
                </a:solidFill>
                <a:latin typeface="Lustria"/>
                <a:ea typeface="Lustria"/>
                <a:cs typeface="Lustria"/>
                <a:sym typeface="Lustria"/>
              </a:defRPr>
            </a:lvl3pPr>
            <a:lvl4pPr marL="0" marR="0" lvl="3" indent="0" algn="r" rtl="0">
              <a:spcBef>
                <a:spcPts val="0"/>
              </a:spcBef>
              <a:buNone/>
              <a:defRPr sz="1000">
                <a:solidFill>
                  <a:srgbClr val="F2F2F2"/>
                </a:solidFill>
                <a:latin typeface="Lustria"/>
                <a:ea typeface="Lustria"/>
                <a:cs typeface="Lustria"/>
                <a:sym typeface="Lustria"/>
              </a:defRPr>
            </a:lvl4pPr>
            <a:lvl5pPr marL="0" marR="0" lvl="4" indent="0" algn="r" rtl="0">
              <a:spcBef>
                <a:spcPts val="0"/>
              </a:spcBef>
              <a:buNone/>
              <a:defRPr sz="1000">
                <a:solidFill>
                  <a:srgbClr val="F2F2F2"/>
                </a:solidFill>
                <a:latin typeface="Lustria"/>
                <a:ea typeface="Lustria"/>
                <a:cs typeface="Lustria"/>
                <a:sym typeface="Lustria"/>
              </a:defRPr>
            </a:lvl5pPr>
            <a:lvl6pPr marL="0" marR="0" lvl="5" indent="0" algn="r" rtl="0">
              <a:spcBef>
                <a:spcPts val="0"/>
              </a:spcBef>
              <a:buNone/>
              <a:defRPr sz="1000">
                <a:solidFill>
                  <a:srgbClr val="F2F2F2"/>
                </a:solidFill>
                <a:latin typeface="Lustria"/>
                <a:ea typeface="Lustria"/>
                <a:cs typeface="Lustria"/>
                <a:sym typeface="Lustria"/>
              </a:defRPr>
            </a:lvl6pPr>
            <a:lvl7pPr marL="0" marR="0" lvl="6" indent="0" algn="r" rtl="0">
              <a:spcBef>
                <a:spcPts val="0"/>
              </a:spcBef>
              <a:buNone/>
              <a:defRPr sz="1000">
                <a:solidFill>
                  <a:srgbClr val="F2F2F2"/>
                </a:solidFill>
                <a:latin typeface="Lustria"/>
                <a:ea typeface="Lustria"/>
                <a:cs typeface="Lustria"/>
                <a:sym typeface="Lustria"/>
              </a:defRPr>
            </a:lvl7pPr>
            <a:lvl8pPr marL="0" marR="0" lvl="7" indent="0" algn="r" rtl="0">
              <a:spcBef>
                <a:spcPts val="0"/>
              </a:spcBef>
              <a:buNone/>
              <a:defRPr sz="1000">
                <a:solidFill>
                  <a:srgbClr val="F2F2F2"/>
                </a:solidFill>
                <a:latin typeface="Lustria"/>
                <a:ea typeface="Lustria"/>
                <a:cs typeface="Lustria"/>
                <a:sym typeface="Lustria"/>
              </a:defRPr>
            </a:lvl8pPr>
            <a:lvl9pPr marL="0" marR="0" lvl="8" indent="0" algn="r" rtl="0">
              <a:spcBef>
                <a:spcPts val="0"/>
              </a:spcBef>
              <a:buNone/>
              <a:defRPr sz="1000">
                <a:solidFill>
                  <a:srgbClr val="F2F2F2"/>
                </a:solidFill>
                <a:latin typeface="Lustria"/>
                <a:ea typeface="Lustria"/>
                <a:cs typeface="Lustria"/>
                <a:sym typeface="Lustria"/>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685346" y="457200"/>
            <a:ext cx="7765200" cy="72780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lstStyle>
            <a:lvl1pPr marR="0" lvl="0" algn="ctr" rtl="0">
              <a:spcBef>
                <a:spcPts val="0"/>
              </a:spcBef>
              <a:spcAft>
                <a:spcPts val="0"/>
              </a:spcAft>
              <a:buClr>
                <a:schemeClr val="lt2"/>
              </a:buClr>
              <a:buSzPts val="4000"/>
              <a:buFont typeface="Lustria"/>
              <a:buNone/>
              <a:defRPr sz="4000" b="0" i="0" u="none" strike="noStrike" cap="none">
                <a:solidFill>
                  <a:schemeClr val="lt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49" name="Google Shape;49;p7"/>
          <p:cNvSpPr txBox="1">
            <a:spLocks noGrp="1"/>
          </p:cNvSpPr>
          <p:nvPr>
            <p:ph type="dt" idx="10"/>
          </p:nvPr>
        </p:nvSpPr>
        <p:spPr>
          <a:xfrm>
            <a:off x="5759052" y="4412457"/>
            <a:ext cx="2057400" cy="2739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50" name="Google Shape;50;p7"/>
          <p:cNvSpPr txBox="1">
            <a:spLocks noGrp="1"/>
          </p:cNvSpPr>
          <p:nvPr>
            <p:ph type="ftr" idx="11"/>
          </p:nvPr>
        </p:nvSpPr>
        <p:spPr>
          <a:xfrm>
            <a:off x="685347" y="4412457"/>
            <a:ext cx="5004600" cy="2739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51" name="Google Shape;51;p7"/>
          <p:cNvSpPr txBox="1">
            <a:spLocks noGrp="1"/>
          </p:cNvSpPr>
          <p:nvPr>
            <p:ph type="sldNum" idx="12"/>
          </p:nvPr>
        </p:nvSpPr>
        <p:spPr>
          <a:xfrm>
            <a:off x="7885509" y="4412457"/>
            <a:ext cx="5652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a:solidFill>
                  <a:srgbClr val="F2F2F2"/>
                </a:solidFill>
                <a:latin typeface="Lustria"/>
                <a:ea typeface="Lustria"/>
                <a:cs typeface="Lustria"/>
                <a:sym typeface="Lustria"/>
              </a:defRPr>
            </a:lvl1pPr>
            <a:lvl2pPr marL="0" marR="0" lvl="1" indent="0" algn="r" rtl="0">
              <a:spcBef>
                <a:spcPts val="0"/>
              </a:spcBef>
              <a:buNone/>
              <a:defRPr sz="1000">
                <a:solidFill>
                  <a:srgbClr val="F2F2F2"/>
                </a:solidFill>
                <a:latin typeface="Lustria"/>
                <a:ea typeface="Lustria"/>
                <a:cs typeface="Lustria"/>
                <a:sym typeface="Lustria"/>
              </a:defRPr>
            </a:lvl2pPr>
            <a:lvl3pPr marL="0" marR="0" lvl="2" indent="0" algn="r" rtl="0">
              <a:spcBef>
                <a:spcPts val="0"/>
              </a:spcBef>
              <a:buNone/>
              <a:defRPr sz="1000">
                <a:solidFill>
                  <a:srgbClr val="F2F2F2"/>
                </a:solidFill>
                <a:latin typeface="Lustria"/>
                <a:ea typeface="Lustria"/>
                <a:cs typeface="Lustria"/>
                <a:sym typeface="Lustria"/>
              </a:defRPr>
            </a:lvl3pPr>
            <a:lvl4pPr marL="0" marR="0" lvl="3" indent="0" algn="r" rtl="0">
              <a:spcBef>
                <a:spcPts val="0"/>
              </a:spcBef>
              <a:buNone/>
              <a:defRPr sz="1000">
                <a:solidFill>
                  <a:srgbClr val="F2F2F2"/>
                </a:solidFill>
                <a:latin typeface="Lustria"/>
                <a:ea typeface="Lustria"/>
                <a:cs typeface="Lustria"/>
                <a:sym typeface="Lustria"/>
              </a:defRPr>
            </a:lvl4pPr>
            <a:lvl5pPr marL="0" marR="0" lvl="4" indent="0" algn="r" rtl="0">
              <a:spcBef>
                <a:spcPts val="0"/>
              </a:spcBef>
              <a:buNone/>
              <a:defRPr sz="1000">
                <a:solidFill>
                  <a:srgbClr val="F2F2F2"/>
                </a:solidFill>
                <a:latin typeface="Lustria"/>
                <a:ea typeface="Lustria"/>
                <a:cs typeface="Lustria"/>
                <a:sym typeface="Lustria"/>
              </a:defRPr>
            </a:lvl5pPr>
            <a:lvl6pPr marL="0" marR="0" lvl="5" indent="0" algn="r" rtl="0">
              <a:spcBef>
                <a:spcPts val="0"/>
              </a:spcBef>
              <a:buNone/>
              <a:defRPr sz="1000">
                <a:solidFill>
                  <a:srgbClr val="F2F2F2"/>
                </a:solidFill>
                <a:latin typeface="Lustria"/>
                <a:ea typeface="Lustria"/>
                <a:cs typeface="Lustria"/>
                <a:sym typeface="Lustria"/>
              </a:defRPr>
            </a:lvl6pPr>
            <a:lvl7pPr marL="0" marR="0" lvl="6" indent="0" algn="r" rtl="0">
              <a:spcBef>
                <a:spcPts val="0"/>
              </a:spcBef>
              <a:buNone/>
              <a:defRPr sz="1000">
                <a:solidFill>
                  <a:srgbClr val="F2F2F2"/>
                </a:solidFill>
                <a:latin typeface="Lustria"/>
                <a:ea typeface="Lustria"/>
                <a:cs typeface="Lustria"/>
                <a:sym typeface="Lustria"/>
              </a:defRPr>
            </a:lvl7pPr>
            <a:lvl8pPr marL="0" marR="0" lvl="7" indent="0" algn="r" rtl="0">
              <a:spcBef>
                <a:spcPts val="0"/>
              </a:spcBef>
              <a:buNone/>
              <a:defRPr sz="1000">
                <a:solidFill>
                  <a:srgbClr val="F2F2F2"/>
                </a:solidFill>
                <a:latin typeface="Lustria"/>
                <a:ea typeface="Lustria"/>
                <a:cs typeface="Lustria"/>
                <a:sym typeface="Lustria"/>
              </a:defRPr>
            </a:lvl8pPr>
            <a:lvl9pPr marL="0" marR="0" lvl="8" indent="0" algn="r" rtl="0">
              <a:spcBef>
                <a:spcPts val="0"/>
              </a:spcBef>
              <a:buNone/>
              <a:defRPr sz="1000">
                <a:solidFill>
                  <a:srgbClr val="F2F2F2"/>
                </a:solidFill>
                <a:latin typeface="Lustria"/>
                <a:ea typeface="Lustria"/>
                <a:cs typeface="Lustria"/>
                <a:sym typeface="Lustria"/>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8"/>
          <p:cNvSpPr txBox="1">
            <a:spLocks noGrp="1"/>
          </p:cNvSpPr>
          <p:nvPr>
            <p:ph type="dt" idx="10"/>
          </p:nvPr>
        </p:nvSpPr>
        <p:spPr>
          <a:xfrm>
            <a:off x="5759052" y="4412457"/>
            <a:ext cx="2057400" cy="2739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54" name="Google Shape;54;p8"/>
          <p:cNvSpPr txBox="1">
            <a:spLocks noGrp="1"/>
          </p:cNvSpPr>
          <p:nvPr>
            <p:ph type="ftr" idx="11"/>
          </p:nvPr>
        </p:nvSpPr>
        <p:spPr>
          <a:xfrm>
            <a:off x="685347" y="4412457"/>
            <a:ext cx="5004600" cy="2739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55" name="Google Shape;55;p8"/>
          <p:cNvSpPr txBox="1">
            <a:spLocks noGrp="1"/>
          </p:cNvSpPr>
          <p:nvPr>
            <p:ph type="sldNum" idx="12"/>
          </p:nvPr>
        </p:nvSpPr>
        <p:spPr>
          <a:xfrm>
            <a:off x="7885509" y="4412457"/>
            <a:ext cx="5652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a:solidFill>
                  <a:srgbClr val="F2F2F2"/>
                </a:solidFill>
                <a:latin typeface="Lustria"/>
                <a:ea typeface="Lustria"/>
                <a:cs typeface="Lustria"/>
                <a:sym typeface="Lustria"/>
              </a:defRPr>
            </a:lvl1pPr>
            <a:lvl2pPr marL="0" marR="0" lvl="1" indent="0" algn="r" rtl="0">
              <a:spcBef>
                <a:spcPts val="0"/>
              </a:spcBef>
              <a:buNone/>
              <a:defRPr sz="1000">
                <a:solidFill>
                  <a:srgbClr val="F2F2F2"/>
                </a:solidFill>
                <a:latin typeface="Lustria"/>
                <a:ea typeface="Lustria"/>
                <a:cs typeface="Lustria"/>
                <a:sym typeface="Lustria"/>
              </a:defRPr>
            </a:lvl2pPr>
            <a:lvl3pPr marL="0" marR="0" lvl="2" indent="0" algn="r" rtl="0">
              <a:spcBef>
                <a:spcPts val="0"/>
              </a:spcBef>
              <a:buNone/>
              <a:defRPr sz="1000">
                <a:solidFill>
                  <a:srgbClr val="F2F2F2"/>
                </a:solidFill>
                <a:latin typeface="Lustria"/>
                <a:ea typeface="Lustria"/>
                <a:cs typeface="Lustria"/>
                <a:sym typeface="Lustria"/>
              </a:defRPr>
            </a:lvl3pPr>
            <a:lvl4pPr marL="0" marR="0" lvl="3" indent="0" algn="r" rtl="0">
              <a:spcBef>
                <a:spcPts val="0"/>
              </a:spcBef>
              <a:buNone/>
              <a:defRPr sz="1000">
                <a:solidFill>
                  <a:srgbClr val="F2F2F2"/>
                </a:solidFill>
                <a:latin typeface="Lustria"/>
                <a:ea typeface="Lustria"/>
                <a:cs typeface="Lustria"/>
                <a:sym typeface="Lustria"/>
              </a:defRPr>
            </a:lvl4pPr>
            <a:lvl5pPr marL="0" marR="0" lvl="4" indent="0" algn="r" rtl="0">
              <a:spcBef>
                <a:spcPts val="0"/>
              </a:spcBef>
              <a:buNone/>
              <a:defRPr sz="1000">
                <a:solidFill>
                  <a:srgbClr val="F2F2F2"/>
                </a:solidFill>
                <a:latin typeface="Lustria"/>
                <a:ea typeface="Lustria"/>
                <a:cs typeface="Lustria"/>
                <a:sym typeface="Lustria"/>
              </a:defRPr>
            </a:lvl5pPr>
            <a:lvl6pPr marL="0" marR="0" lvl="5" indent="0" algn="r" rtl="0">
              <a:spcBef>
                <a:spcPts val="0"/>
              </a:spcBef>
              <a:buNone/>
              <a:defRPr sz="1000">
                <a:solidFill>
                  <a:srgbClr val="F2F2F2"/>
                </a:solidFill>
                <a:latin typeface="Lustria"/>
                <a:ea typeface="Lustria"/>
                <a:cs typeface="Lustria"/>
                <a:sym typeface="Lustria"/>
              </a:defRPr>
            </a:lvl6pPr>
            <a:lvl7pPr marL="0" marR="0" lvl="6" indent="0" algn="r" rtl="0">
              <a:spcBef>
                <a:spcPts val="0"/>
              </a:spcBef>
              <a:buNone/>
              <a:defRPr sz="1000">
                <a:solidFill>
                  <a:srgbClr val="F2F2F2"/>
                </a:solidFill>
                <a:latin typeface="Lustria"/>
                <a:ea typeface="Lustria"/>
                <a:cs typeface="Lustria"/>
                <a:sym typeface="Lustria"/>
              </a:defRPr>
            </a:lvl7pPr>
            <a:lvl8pPr marL="0" marR="0" lvl="7" indent="0" algn="r" rtl="0">
              <a:spcBef>
                <a:spcPts val="0"/>
              </a:spcBef>
              <a:buNone/>
              <a:defRPr sz="1000">
                <a:solidFill>
                  <a:srgbClr val="F2F2F2"/>
                </a:solidFill>
                <a:latin typeface="Lustria"/>
                <a:ea typeface="Lustria"/>
                <a:cs typeface="Lustria"/>
                <a:sym typeface="Lustria"/>
              </a:defRPr>
            </a:lvl8pPr>
            <a:lvl9pPr marL="0" marR="0" lvl="8" indent="0" algn="r" rtl="0">
              <a:spcBef>
                <a:spcPts val="0"/>
              </a:spcBef>
              <a:buNone/>
              <a:defRPr sz="1000">
                <a:solidFill>
                  <a:srgbClr val="F2F2F2"/>
                </a:solidFill>
                <a:latin typeface="Lustria"/>
                <a:ea typeface="Lustria"/>
                <a:cs typeface="Lustria"/>
                <a:sym typeface="Lustria"/>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a:xfrm>
            <a:off x="685347" y="457200"/>
            <a:ext cx="2780100" cy="1366500"/>
          </a:xfrm>
          <a:prstGeom prst="rect">
            <a:avLst/>
          </a:prstGeom>
          <a:noFill/>
          <a:ln>
            <a:noFill/>
          </a:ln>
          <a:effectLst>
            <a:outerShdw blurRad="25400">
              <a:srgbClr val="000000">
                <a:alpha val="45882"/>
              </a:srgbClr>
            </a:outerShdw>
          </a:effectLst>
        </p:spPr>
        <p:txBody>
          <a:bodyPr spcFirstLastPara="1" wrap="square" lIns="91425" tIns="45700" rIns="91425" bIns="45700" anchor="b" anchorCtr="0"/>
          <a:lstStyle>
            <a:lvl1pPr marR="0" lvl="0" algn="ctr" rtl="0">
              <a:spcBef>
                <a:spcPts val="0"/>
              </a:spcBef>
              <a:spcAft>
                <a:spcPts val="0"/>
              </a:spcAft>
              <a:buClr>
                <a:schemeClr val="lt2"/>
              </a:buClr>
              <a:buSzPts val="2400"/>
              <a:buFont typeface="Lustria"/>
              <a:buNone/>
              <a:defRPr sz="2400" b="0" i="0" u="none" strike="noStrike" cap="none">
                <a:solidFill>
                  <a:schemeClr val="lt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58" name="Google Shape;58;p9"/>
          <p:cNvSpPr txBox="1">
            <a:spLocks noGrp="1"/>
          </p:cNvSpPr>
          <p:nvPr>
            <p:ph type="body" idx="1"/>
          </p:nvPr>
        </p:nvSpPr>
        <p:spPr>
          <a:xfrm>
            <a:off x="3641725" y="457200"/>
            <a:ext cx="4809000" cy="38862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lstStyle>
            <a:lvl1pPr marL="457200" marR="0" lvl="0" indent="-317500" algn="l" rtl="0">
              <a:spcBef>
                <a:spcPts val="400"/>
              </a:spcBef>
              <a:spcAft>
                <a:spcPts val="0"/>
              </a:spcAft>
              <a:buClr>
                <a:schemeClr val="lt2"/>
              </a:buClr>
              <a:buSzPts val="1400"/>
              <a:buFont typeface="Noto Sans Symbols"/>
              <a:buChar char="◈"/>
              <a:defRPr sz="2000" b="0" i="0" u="none" strike="noStrike" cap="none">
                <a:solidFill>
                  <a:schemeClr val="lt2"/>
                </a:solidFill>
                <a:latin typeface="Lustria"/>
                <a:ea typeface="Lustria"/>
                <a:cs typeface="Lustria"/>
                <a:sym typeface="Lustria"/>
              </a:defRPr>
            </a:lvl1pPr>
            <a:lvl2pPr marL="914400" marR="0" lvl="1" indent="-308610" algn="l" rtl="0">
              <a:spcBef>
                <a:spcPts val="600"/>
              </a:spcBef>
              <a:spcAft>
                <a:spcPts val="0"/>
              </a:spcAft>
              <a:buClr>
                <a:schemeClr val="lt2"/>
              </a:buClr>
              <a:buSzPts val="1260"/>
              <a:buFont typeface="Noto Sans Symbols"/>
              <a:buChar char="◈"/>
              <a:defRPr sz="1800" b="0" i="0" u="none" strike="noStrike" cap="none">
                <a:solidFill>
                  <a:schemeClr val="lt2"/>
                </a:solidFill>
                <a:latin typeface="Lustria"/>
                <a:ea typeface="Lustria"/>
                <a:cs typeface="Lustria"/>
                <a:sym typeface="Lustria"/>
              </a:defRPr>
            </a:lvl2pPr>
            <a:lvl3pPr marL="1371600" marR="0" lvl="2" indent="-299719" algn="l" rtl="0">
              <a:spcBef>
                <a:spcPts val="600"/>
              </a:spcBef>
              <a:spcAft>
                <a:spcPts val="0"/>
              </a:spcAft>
              <a:buClr>
                <a:schemeClr val="lt2"/>
              </a:buClr>
              <a:buSzPts val="1120"/>
              <a:buFont typeface="Noto Sans Symbols"/>
              <a:buChar char="◈"/>
              <a:defRPr sz="1600" b="0" i="0" u="none" strike="noStrike" cap="none">
                <a:solidFill>
                  <a:schemeClr val="lt2"/>
                </a:solidFill>
                <a:latin typeface="Lustria"/>
                <a:ea typeface="Lustria"/>
                <a:cs typeface="Lustria"/>
                <a:sym typeface="Lustria"/>
              </a:defRPr>
            </a:lvl3pPr>
            <a:lvl4pPr marL="1828800" marR="0" lvl="3" indent="-290830"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4pPr>
            <a:lvl5pPr marL="2286000" marR="0" lvl="4"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5pPr>
            <a:lvl6pPr marL="2743200" marR="0" lvl="5"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6pPr>
            <a:lvl7pPr marL="3200400" marR="0" lvl="6"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7pPr>
            <a:lvl8pPr marL="3657600" marR="0" lvl="7"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8pPr>
            <a:lvl9pPr marL="4114800" marR="0" lvl="8" indent="-290829" algn="l" rtl="0">
              <a:spcBef>
                <a:spcPts val="600"/>
              </a:spcBef>
              <a:spcAft>
                <a:spcPts val="60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9pPr>
          </a:lstStyle>
          <a:p>
            <a:endParaRPr/>
          </a:p>
        </p:txBody>
      </p:sp>
      <p:sp>
        <p:nvSpPr>
          <p:cNvPr id="59" name="Google Shape;59;p9"/>
          <p:cNvSpPr txBox="1">
            <a:spLocks noGrp="1"/>
          </p:cNvSpPr>
          <p:nvPr>
            <p:ph type="body" idx="2"/>
          </p:nvPr>
        </p:nvSpPr>
        <p:spPr>
          <a:xfrm>
            <a:off x="685347" y="1823638"/>
            <a:ext cx="2780100" cy="25197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lstStyle>
            <a:lvl1pPr marL="457200" marR="0" lvl="0" indent="-228600" algn="ctr" rtl="0">
              <a:spcBef>
                <a:spcPts val="32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1pPr>
            <a:lvl2pPr marL="914400" marR="0" lvl="1" indent="-228600" algn="l" rtl="0">
              <a:spcBef>
                <a:spcPts val="600"/>
              </a:spcBef>
              <a:spcAft>
                <a:spcPts val="0"/>
              </a:spcAft>
              <a:buClr>
                <a:schemeClr val="lt2"/>
              </a:buClr>
              <a:buSzPts val="840"/>
              <a:buFont typeface="Noto Sans Symbols"/>
              <a:buNone/>
              <a:defRPr sz="1200" b="0" i="0" u="none" strike="noStrike" cap="none">
                <a:solidFill>
                  <a:schemeClr val="lt2"/>
                </a:solidFill>
                <a:latin typeface="Lustria"/>
                <a:ea typeface="Lustria"/>
                <a:cs typeface="Lustria"/>
                <a:sym typeface="Lustria"/>
              </a:defRPr>
            </a:lvl2pPr>
            <a:lvl3pPr marL="1371600" marR="0" lvl="2"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3pPr>
            <a:lvl4pPr marL="1828800" marR="0" lvl="3"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4pPr>
            <a:lvl5pPr marL="2286000" marR="0" lvl="4"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5pPr>
            <a:lvl6pPr marL="2743200" marR="0" lvl="5"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6pPr>
            <a:lvl7pPr marL="3200400" marR="0" lvl="6"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7pPr>
            <a:lvl8pPr marL="3657600" marR="0" lvl="7"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8pPr>
            <a:lvl9pPr marL="4114800" marR="0" lvl="8" indent="-228600" algn="l" rtl="0">
              <a:spcBef>
                <a:spcPts val="600"/>
              </a:spcBef>
              <a:spcAft>
                <a:spcPts val="60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9pPr>
          </a:lstStyle>
          <a:p>
            <a:endParaRPr/>
          </a:p>
        </p:txBody>
      </p:sp>
      <p:sp>
        <p:nvSpPr>
          <p:cNvPr id="60" name="Google Shape;60;p9"/>
          <p:cNvSpPr txBox="1">
            <a:spLocks noGrp="1"/>
          </p:cNvSpPr>
          <p:nvPr>
            <p:ph type="dt" idx="10"/>
          </p:nvPr>
        </p:nvSpPr>
        <p:spPr>
          <a:xfrm>
            <a:off x="5759052" y="4412457"/>
            <a:ext cx="2057400" cy="2739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61" name="Google Shape;61;p9"/>
          <p:cNvSpPr txBox="1">
            <a:spLocks noGrp="1"/>
          </p:cNvSpPr>
          <p:nvPr>
            <p:ph type="ftr" idx="11"/>
          </p:nvPr>
        </p:nvSpPr>
        <p:spPr>
          <a:xfrm>
            <a:off x="685347" y="4412457"/>
            <a:ext cx="5004600" cy="2739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62" name="Google Shape;62;p9"/>
          <p:cNvSpPr txBox="1">
            <a:spLocks noGrp="1"/>
          </p:cNvSpPr>
          <p:nvPr>
            <p:ph type="sldNum" idx="12"/>
          </p:nvPr>
        </p:nvSpPr>
        <p:spPr>
          <a:xfrm>
            <a:off x="7885509" y="4412457"/>
            <a:ext cx="5652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a:solidFill>
                  <a:srgbClr val="F2F2F2"/>
                </a:solidFill>
                <a:latin typeface="Lustria"/>
                <a:ea typeface="Lustria"/>
                <a:cs typeface="Lustria"/>
                <a:sym typeface="Lustria"/>
              </a:defRPr>
            </a:lvl1pPr>
            <a:lvl2pPr marL="0" marR="0" lvl="1" indent="0" algn="r" rtl="0">
              <a:spcBef>
                <a:spcPts val="0"/>
              </a:spcBef>
              <a:buNone/>
              <a:defRPr sz="1000">
                <a:solidFill>
                  <a:srgbClr val="F2F2F2"/>
                </a:solidFill>
                <a:latin typeface="Lustria"/>
                <a:ea typeface="Lustria"/>
                <a:cs typeface="Lustria"/>
                <a:sym typeface="Lustria"/>
              </a:defRPr>
            </a:lvl2pPr>
            <a:lvl3pPr marL="0" marR="0" lvl="2" indent="0" algn="r" rtl="0">
              <a:spcBef>
                <a:spcPts val="0"/>
              </a:spcBef>
              <a:buNone/>
              <a:defRPr sz="1000">
                <a:solidFill>
                  <a:srgbClr val="F2F2F2"/>
                </a:solidFill>
                <a:latin typeface="Lustria"/>
                <a:ea typeface="Lustria"/>
                <a:cs typeface="Lustria"/>
                <a:sym typeface="Lustria"/>
              </a:defRPr>
            </a:lvl3pPr>
            <a:lvl4pPr marL="0" marR="0" lvl="3" indent="0" algn="r" rtl="0">
              <a:spcBef>
                <a:spcPts val="0"/>
              </a:spcBef>
              <a:buNone/>
              <a:defRPr sz="1000">
                <a:solidFill>
                  <a:srgbClr val="F2F2F2"/>
                </a:solidFill>
                <a:latin typeface="Lustria"/>
                <a:ea typeface="Lustria"/>
                <a:cs typeface="Lustria"/>
                <a:sym typeface="Lustria"/>
              </a:defRPr>
            </a:lvl4pPr>
            <a:lvl5pPr marL="0" marR="0" lvl="4" indent="0" algn="r" rtl="0">
              <a:spcBef>
                <a:spcPts val="0"/>
              </a:spcBef>
              <a:buNone/>
              <a:defRPr sz="1000">
                <a:solidFill>
                  <a:srgbClr val="F2F2F2"/>
                </a:solidFill>
                <a:latin typeface="Lustria"/>
                <a:ea typeface="Lustria"/>
                <a:cs typeface="Lustria"/>
                <a:sym typeface="Lustria"/>
              </a:defRPr>
            </a:lvl5pPr>
            <a:lvl6pPr marL="0" marR="0" lvl="5" indent="0" algn="r" rtl="0">
              <a:spcBef>
                <a:spcPts val="0"/>
              </a:spcBef>
              <a:buNone/>
              <a:defRPr sz="1000">
                <a:solidFill>
                  <a:srgbClr val="F2F2F2"/>
                </a:solidFill>
                <a:latin typeface="Lustria"/>
                <a:ea typeface="Lustria"/>
                <a:cs typeface="Lustria"/>
                <a:sym typeface="Lustria"/>
              </a:defRPr>
            </a:lvl6pPr>
            <a:lvl7pPr marL="0" marR="0" lvl="6" indent="0" algn="r" rtl="0">
              <a:spcBef>
                <a:spcPts val="0"/>
              </a:spcBef>
              <a:buNone/>
              <a:defRPr sz="1000">
                <a:solidFill>
                  <a:srgbClr val="F2F2F2"/>
                </a:solidFill>
                <a:latin typeface="Lustria"/>
                <a:ea typeface="Lustria"/>
                <a:cs typeface="Lustria"/>
                <a:sym typeface="Lustria"/>
              </a:defRPr>
            </a:lvl7pPr>
            <a:lvl8pPr marL="0" marR="0" lvl="7" indent="0" algn="r" rtl="0">
              <a:spcBef>
                <a:spcPts val="0"/>
              </a:spcBef>
              <a:buNone/>
              <a:defRPr sz="1000">
                <a:solidFill>
                  <a:srgbClr val="F2F2F2"/>
                </a:solidFill>
                <a:latin typeface="Lustria"/>
                <a:ea typeface="Lustria"/>
                <a:cs typeface="Lustria"/>
                <a:sym typeface="Lustria"/>
              </a:defRPr>
            </a:lvl8pPr>
            <a:lvl9pPr marL="0" marR="0" lvl="8" indent="0" algn="r" rtl="0">
              <a:spcBef>
                <a:spcPts val="0"/>
              </a:spcBef>
              <a:buNone/>
              <a:defRPr sz="1000">
                <a:solidFill>
                  <a:srgbClr val="F2F2F2"/>
                </a:solidFill>
                <a:latin typeface="Lustria"/>
                <a:ea typeface="Lustria"/>
                <a:cs typeface="Lustria"/>
                <a:sym typeface="Lustria"/>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3"/>
        <p:cNvGrpSpPr/>
        <p:nvPr/>
      </p:nvGrpSpPr>
      <p:grpSpPr>
        <a:xfrm>
          <a:off x="0" y="0"/>
          <a:ext cx="0" cy="0"/>
          <a:chOff x="0" y="0"/>
          <a:chExt cx="0" cy="0"/>
        </a:xfrm>
      </p:grpSpPr>
      <p:pic>
        <p:nvPicPr>
          <p:cNvPr id="64" name="Google Shape;64;p10" descr="Slate-V2-SD-vertPhotoInset.png"/>
          <p:cNvPicPr preferRelativeResize="0"/>
          <p:nvPr/>
        </p:nvPicPr>
        <p:blipFill rotWithShape="1">
          <a:blip r:embed="rId2">
            <a:alphaModFix/>
          </a:blip>
          <a:srcRect/>
          <a:stretch/>
        </p:blipFill>
        <p:spPr>
          <a:xfrm>
            <a:off x="4844987" y="457442"/>
            <a:ext cx="2571110" cy="3904104"/>
          </a:xfrm>
          <a:prstGeom prst="rect">
            <a:avLst/>
          </a:prstGeom>
          <a:noFill/>
          <a:ln>
            <a:noFill/>
          </a:ln>
        </p:spPr>
      </p:pic>
      <p:sp>
        <p:nvSpPr>
          <p:cNvPr id="65" name="Google Shape;65;p10"/>
          <p:cNvSpPr txBox="1">
            <a:spLocks noGrp="1"/>
          </p:cNvSpPr>
          <p:nvPr>
            <p:ph type="title"/>
          </p:nvPr>
        </p:nvSpPr>
        <p:spPr>
          <a:xfrm>
            <a:off x="685347" y="457442"/>
            <a:ext cx="3924600" cy="1371900"/>
          </a:xfrm>
          <a:prstGeom prst="rect">
            <a:avLst/>
          </a:prstGeom>
          <a:noFill/>
          <a:ln>
            <a:noFill/>
          </a:ln>
          <a:effectLst>
            <a:outerShdw blurRad="25400">
              <a:srgbClr val="000000">
                <a:alpha val="45882"/>
              </a:srgbClr>
            </a:outerShdw>
          </a:effectLst>
        </p:spPr>
        <p:txBody>
          <a:bodyPr spcFirstLastPara="1" wrap="square" lIns="91425" tIns="45700" rIns="91425" bIns="45700" anchor="b" anchorCtr="0"/>
          <a:lstStyle>
            <a:lvl1pPr marR="0" lvl="0" algn="ctr" rtl="0">
              <a:spcBef>
                <a:spcPts val="0"/>
              </a:spcBef>
              <a:spcAft>
                <a:spcPts val="0"/>
              </a:spcAft>
              <a:buClr>
                <a:schemeClr val="lt2"/>
              </a:buClr>
              <a:buSzPts val="3200"/>
              <a:buFont typeface="Lustria"/>
              <a:buNone/>
              <a:defRPr sz="3200" b="0" i="0" u="none" strike="noStrike" cap="none">
                <a:solidFill>
                  <a:schemeClr val="lt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66" name="Google Shape;66;p10"/>
          <p:cNvSpPr>
            <a:spLocks noGrp="1"/>
          </p:cNvSpPr>
          <p:nvPr>
            <p:ph type="pic" idx="2"/>
          </p:nvPr>
        </p:nvSpPr>
        <p:spPr>
          <a:xfrm>
            <a:off x="4976728" y="557992"/>
            <a:ext cx="3165300" cy="3684600"/>
          </a:xfrm>
          <a:prstGeom prst="rect">
            <a:avLst/>
          </a:prstGeom>
          <a:noFill/>
          <a:ln>
            <a:noFill/>
          </a:ln>
          <a:effectLst>
            <a:outerShdw blurRad="38100" dist="25400" dir="4440000">
              <a:srgbClr val="000000">
                <a:alpha val="35686"/>
              </a:srgbClr>
            </a:outerShdw>
          </a:effectLst>
        </p:spPr>
        <p:txBody>
          <a:bodyPr spcFirstLastPara="1" wrap="square" lIns="91425" tIns="45700" rIns="91425" bIns="45700" anchor="t" anchorCtr="0"/>
          <a:lstStyle>
            <a:lvl1pPr marR="0" lvl="0" algn="ctr" rtl="0">
              <a:spcBef>
                <a:spcPts val="32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1pPr>
            <a:lvl2pPr marR="0" lvl="1"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2pPr>
            <a:lvl3pPr marR="0" lvl="2"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3pPr>
            <a:lvl4pPr marR="0" lvl="3"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4pPr>
            <a:lvl5pPr marR="0" lvl="4"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5pPr>
            <a:lvl6pPr marR="0" lvl="5"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6pPr>
            <a:lvl7pPr marR="0" lvl="6"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7pPr>
            <a:lvl8pPr marR="0" lvl="7"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8pPr>
            <a:lvl9pPr marR="0" lvl="8" algn="l" rtl="0">
              <a:spcBef>
                <a:spcPts val="600"/>
              </a:spcBef>
              <a:spcAft>
                <a:spcPts val="60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9pPr>
          </a:lstStyle>
          <a:p>
            <a:endParaRPr/>
          </a:p>
        </p:txBody>
      </p:sp>
      <p:sp>
        <p:nvSpPr>
          <p:cNvPr id="67" name="Google Shape;67;p10"/>
          <p:cNvSpPr txBox="1">
            <a:spLocks noGrp="1"/>
          </p:cNvSpPr>
          <p:nvPr>
            <p:ph type="body" idx="1"/>
          </p:nvPr>
        </p:nvSpPr>
        <p:spPr>
          <a:xfrm>
            <a:off x="685347" y="1829446"/>
            <a:ext cx="3924600" cy="25320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lstStyle>
            <a:lvl1pPr marL="457200" marR="0" lvl="0" indent="-228600" algn="ctr" rtl="0">
              <a:spcBef>
                <a:spcPts val="32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1pPr>
            <a:lvl2pPr marL="914400" marR="0" lvl="1" indent="-228600" algn="l" rtl="0">
              <a:spcBef>
                <a:spcPts val="600"/>
              </a:spcBef>
              <a:spcAft>
                <a:spcPts val="0"/>
              </a:spcAft>
              <a:buClr>
                <a:schemeClr val="lt2"/>
              </a:buClr>
              <a:buSzPts val="840"/>
              <a:buFont typeface="Noto Sans Symbols"/>
              <a:buNone/>
              <a:defRPr sz="1200" b="0" i="0" u="none" strike="noStrike" cap="none">
                <a:solidFill>
                  <a:schemeClr val="lt2"/>
                </a:solidFill>
                <a:latin typeface="Lustria"/>
                <a:ea typeface="Lustria"/>
                <a:cs typeface="Lustria"/>
                <a:sym typeface="Lustria"/>
              </a:defRPr>
            </a:lvl2pPr>
            <a:lvl3pPr marL="1371600" marR="0" lvl="2"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3pPr>
            <a:lvl4pPr marL="1828800" marR="0" lvl="3"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4pPr>
            <a:lvl5pPr marL="2286000" marR="0" lvl="4"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5pPr>
            <a:lvl6pPr marL="2743200" marR="0" lvl="5"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6pPr>
            <a:lvl7pPr marL="3200400" marR="0" lvl="6"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7pPr>
            <a:lvl8pPr marL="3657600" marR="0" lvl="7"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8pPr>
            <a:lvl9pPr marL="4114800" marR="0" lvl="8" indent="-228600" algn="l" rtl="0">
              <a:spcBef>
                <a:spcPts val="600"/>
              </a:spcBef>
              <a:spcAft>
                <a:spcPts val="60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9pPr>
          </a:lstStyle>
          <a:p>
            <a:endParaRPr/>
          </a:p>
        </p:txBody>
      </p:sp>
      <p:sp>
        <p:nvSpPr>
          <p:cNvPr id="68" name="Google Shape;68;p10"/>
          <p:cNvSpPr txBox="1">
            <a:spLocks noGrp="1"/>
          </p:cNvSpPr>
          <p:nvPr>
            <p:ph type="dt" idx="10"/>
          </p:nvPr>
        </p:nvSpPr>
        <p:spPr>
          <a:xfrm>
            <a:off x="5759052" y="4412457"/>
            <a:ext cx="2057400" cy="2739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69" name="Google Shape;69;p10"/>
          <p:cNvSpPr txBox="1">
            <a:spLocks noGrp="1"/>
          </p:cNvSpPr>
          <p:nvPr>
            <p:ph type="ftr" idx="11"/>
          </p:nvPr>
        </p:nvSpPr>
        <p:spPr>
          <a:xfrm>
            <a:off x="685347" y="4412457"/>
            <a:ext cx="5004600" cy="2739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70" name="Google Shape;70;p10"/>
          <p:cNvSpPr txBox="1">
            <a:spLocks noGrp="1"/>
          </p:cNvSpPr>
          <p:nvPr>
            <p:ph type="sldNum" idx="12"/>
          </p:nvPr>
        </p:nvSpPr>
        <p:spPr>
          <a:xfrm>
            <a:off x="7885509" y="4412457"/>
            <a:ext cx="5652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a:solidFill>
                  <a:srgbClr val="F2F2F2"/>
                </a:solidFill>
                <a:latin typeface="Lustria"/>
                <a:ea typeface="Lustria"/>
                <a:cs typeface="Lustria"/>
                <a:sym typeface="Lustria"/>
              </a:defRPr>
            </a:lvl1pPr>
            <a:lvl2pPr marL="0" marR="0" lvl="1" indent="0" algn="r" rtl="0">
              <a:spcBef>
                <a:spcPts val="0"/>
              </a:spcBef>
              <a:buNone/>
              <a:defRPr sz="1000">
                <a:solidFill>
                  <a:srgbClr val="F2F2F2"/>
                </a:solidFill>
                <a:latin typeface="Lustria"/>
                <a:ea typeface="Lustria"/>
                <a:cs typeface="Lustria"/>
                <a:sym typeface="Lustria"/>
              </a:defRPr>
            </a:lvl2pPr>
            <a:lvl3pPr marL="0" marR="0" lvl="2" indent="0" algn="r" rtl="0">
              <a:spcBef>
                <a:spcPts val="0"/>
              </a:spcBef>
              <a:buNone/>
              <a:defRPr sz="1000">
                <a:solidFill>
                  <a:srgbClr val="F2F2F2"/>
                </a:solidFill>
                <a:latin typeface="Lustria"/>
                <a:ea typeface="Lustria"/>
                <a:cs typeface="Lustria"/>
                <a:sym typeface="Lustria"/>
              </a:defRPr>
            </a:lvl3pPr>
            <a:lvl4pPr marL="0" marR="0" lvl="3" indent="0" algn="r" rtl="0">
              <a:spcBef>
                <a:spcPts val="0"/>
              </a:spcBef>
              <a:buNone/>
              <a:defRPr sz="1000">
                <a:solidFill>
                  <a:srgbClr val="F2F2F2"/>
                </a:solidFill>
                <a:latin typeface="Lustria"/>
                <a:ea typeface="Lustria"/>
                <a:cs typeface="Lustria"/>
                <a:sym typeface="Lustria"/>
              </a:defRPr>
            </a:lvl4pPr>
            <a:lvl5pPr marL="0" marR="0" lvl="4" indent="0" algn="r" rtl="0">
              <a:spcBef>
                <a:spcPts val="0"/>
              </a:spcBef>
              <a:buNone/>
              <a:defRPr sz="1000">
                <a:solidFill>
                  <a:srgbClr val="F2F2F2"/>
                </a:solidFill>
                <a:latin typeface="Lustria"/>
                <a:ea typeface="Lustria"/>
                <a:cs typeface="Lustria"/>
                <a:sym typeface="Lustria"/>
              </a:defRPr>
            </a:lvl5pPr>
            <a:lvl6pPr marL="0" marR="0" lvl="5" indent="0" algn="r" rtl="0">
              <a:spcBef>
                <a:spcPts val="0"/>
              </a:spcBef>
              <a:buNone/>
              <a:defRPr sz="1000">
                <a:solidFill>
                  <a:srgbClr val="F2F2F2"/>
                </a:solidFill>
                <a:latin typeface="Lustria"/>
                <a:ea typeface="Lustria"/>
                <a:cs typeface="Lustria"/>
                <a:sym typeface="Lustria"/>
              </a:defRPr>
            </a:lvl6pPr>
            <a:lvl7pPr marL="0" marR="0" lvl="6" indent="0" algn="r" rtl="0">
              <a:spcBef>
                <a:spcPts val="0"/>
              </a:spcBef>
              <a:buNone/>
              <a:defRPr sz="1000">
                <a:solidFill>
                  <a:srgbClr val="F2F2F2"/>
                </a:solidFill>
                <a:latin typeface="Lustria"/>
                <a:ea typeface="Lustria"/>
                <a:cs typeface="Lustria"/>
                <a:sym typeface="Lustria"/>
              </a:defRPr>
            </a:lvl7pPr>
            <a:lvl8pPr marL="0" marR="0" lvl="7" indent="0" algn="r" rtl="0">
              <a:spcBef>
                <a:spcPts val="0"/>
              </a:spcBef>
              <a:buNone/>
              <a:defRPr sz="1000">
                <a:solidFill>
                  <a:srgbClr val="F2F2F2"/>
                </a:solidFill>
                <a:latin typeface="Lustria"/>
                <a:ea typeface="Lustria"/>
                <a:cs typeface="Lustria"/>
                <a:sym typeface="Lustria"/>
              </a:defRPr>
            </a:lvl8pPr>
            <a:lvl9pPr marL="0" marR="0" lvl="8" indent="0" algn="r" rtl="0">
              <a:spcBef>
                <a:spcPts val="0"/>
              </a:spcBef>
              <a:buNone/>
              <a:defRPr sz="1000">
                <a:solidFill>
                  <a:srgbClr val="F2F2F2"/>
                </a:solidFill>
                <a:latin typeface="Lustria"/>
                <a:ea typeface="Lustria"/>
                <a:cs typeface="Lustria"/>
                <a:sym typeface="Lustria"/>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pic>
        <p:nvPicPr>
          <p:cNvPr id="72" name="Google Shape;72;p11" descr="Slate-V2-SD-panoPhotoInset.png"/>
          <p:cNvPicPr preferRelativeResize="0"/>
          <p:nvPr/>
        </p:nvPicPr>
        <p:blipFill rotWithShape="1">
          <a:blip r:embed="rId2">
            <a:alphaModFix/>
          </a:blip>
          <a:srcRect/>
          <a:stretch/>
        </p:blipFill>
        <p:spPr>
          <a:xfrm>
            <a:off x="743995" y="405064"/>
            <a:ext cx="5742008" cy="2875781"/>
          </a:xfrm>
          <a:prstGeom prst="rect">
            <a:avLst/>
          </a:prstGeom>
          <a:noFill/>
          <a:ln>
            <a:noFill/>
          </a:ln>
        </p:spPr>
      </p:pic>
      <p:sp>
        <p:nvSpPr>
          <p:cNvPr id="73" name="Google Shape;73;p11"/>
          <p:cNvSpPr txBox="1">
            <a:spLocks noGrp="1"/>
          </p:cNvSpPr>
          <p:nvPr>
            <p:ph type="title"/>
          </p:nvPr>
        </p:nvSpPr>
        <p:spPr>
          <a:xfrm>
            <a:off x="685354" y="3423941"/>
            <a:ext cx="7766400" cy="407700"/>
          </a:xfrm>
          <a:prstGeom prst="rect">
            <a:avLst/>
          </a:prstGeom>
          <a:noFill/>
          <a:ln>
            <a:noFill/>
          </a:ln>
          <a:effectLst>
            <a:outerShdw blurRad="25400">
              <a:srgbClr val="000000">
                <a:alpha val="45882"/>
              </a:srgbClr>
            </a:outerShdw>
          </a:effectLst>
        </p:spPr>
        <p:txBody>
          <a:bodyPr spcFirstLastPara="1" wrap="square" lIns="91425" tIns="45700" rIns="91425" bIns="45700" anchor="b" anchorCtr="0"/>
          <a:lstStyle>
            <a:lvl1pPr marR="0" lvl="0" algn="ctr" rtl="0">
              <a:spcBef>
                <a:spcPts val="0"/>
              </a:spcBef>
              <a:spcAft>
                <a:spcPts val="0"/>
              </a:spcAft>
              <a:buClr>
                <a:schemeClr val="lt2"/>
              </a:buClr>
              <a:buSzPts val="2800"/>
              <a:buFont typeface="Lustria"/>
              <a:buNone/>
              <a:defRPr sz="2800" b="0" i="0" u="none" strike="noStrike" cap="none">
                <a:solidFill>
                  <a:schemeClr val="lt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74" name="Google Shape;74;p11"/>
          <p:cNvSpPr>
            <a:spLocks noGrp="1"/>
          </p:cNvSpPr>
          <p:nvPr>
            <p:ph type="pic" idx="2"/>
          </p:nvPr>
        </p:nvSpPr>
        <p:spPr>
          <a:xfrm>
            <a:off x="926217" y="521258"/>
            <a:ext cx="7285500" cy="2644200"/>
          </a:xfrm>
          <a:prstGeom prst="rect">
            <a:avLst/>
          </a:prstGeom>
          <a:noFill/>
          <a:ln>
            <a:noFill/>
          </a:ln>
          <a:effectLst>
            <a:outerShdw blurRad="38100" dist="25400" dir="4440000">
              <a:srgbClr val="000000">
                <a:alpha val="35686"/>
              </a:srgbClr>
            </a:outerShdw>
          </a:effectLst>
        </p:spPr>
        <p:txBody>
          <a:bodyPr spcFirstLastPara="1" wrap="square" lIns="91425" tIns="45700" rIns="91425" bIns="45700" anchor="t" anchorCtr="0"/>
          <a:lstStyle>
            <a:lvl1pPr marR="0" lvl="0" algn="ctr" rtl="0">
              <a:spcBef>
                <a:spcPts val="400"/>
              </a:spcBef>
              <a:spcAft>
                <a:spcPts val="0"/>
              </a:spcAft>
              <a:buClr>
                <a:schemeClr val="lt2"/>
              </a:buClr>
              <a:buSzPts val="1400"/>
              <a:buFont typeface="Noto Sans Symbols"/>
              <a:buNone/>
              <a:defRPr sz="2000" b="0" i="0" u="none" strike="noStrike" cap="none">
                <a:solidFill>
                  <a:schemeClr val="lt2"/>
                </a:solidFill>
                <a:latin typeface="Lustria"/>
                <a:ea typeface="Lustria"/>
                <a:cs typeface="Lustria"/>
                <a:sym typeface="Lustria"/>
              </a:defRPr>
            </a:lvl1pPr>
            <a:lvl2pPr marR="0" lvl="1" algn="l" rtl="0">
              <a:spcBef>
                <a:spcPts val="600"/>
              </a:spcBef>
              <a:spcAft>
                <a:spcPts val="0"/>
              </a:spcAft>
              <a:buClr>
                <a:schemeClr val="lt2"/>
              </a:buClr>
              <a:buSzPts val="1400"/>
              <a:buFont typeface="Noto Sans Symbols"/>
              <a:buNone/>
              <a:defRPr sz="2000" b="0" i="0" u="none" strike="noStrike" cap="none">
                <a:solidFill>
                  <a:schemeClr val="lt2"/>
                </a:solidFill>
                <a:latin typeface="Lustria"/>
                <a:ea typeface="Lustria"/>
                <a:cs typeface="Lustria"/>
                <a:sym typeface="Lustria"/>
              </a:defRPr>
            </a:lvl2pPr>
            <a:lvl3pPr marR="0" lvl="2" algn="l" rtl="0">
              <a:spcBef>
                <a:spcPts val="600"/>
              </a:spcBef>
              <a:spcAft>
                <a:spcPts val="0"/>
              </a:spcAft>
              <a:buClr>
                <a:schemeClr val="lt2"/>
              </a:buClr>
              <a:buSzPts val="1400"/>
              <a:buFont typeface="Noto Sans Symbols"/>
              <a:buNone/>
              <a:defRPr sz="2000" b="0" i="0" u="none" strike="noStrike" cap="none">
                <a:solidFill>
                  <a:schemeClr val="lt2"/>
                </a:solidFill>
                <a:latin typeface="Lustria"/>
                <a:ea typeface="Lustria"/>
                <a:cs typeface="Lustria"/>
                <a:sym typeface="Lustria"/>
              </a:defRPr>
            </a:lvl3pPr>
            <a:lvl4pPr marR="0" lvl="3" algn="l" rtl="0">
              <a:spcBef>
                <a:spcPts val="600"/>
              </a:spcBef>
              <a:spcAft>
                <a:spcPts val="0"/>
              </a:spcAft>
              <a:buClr>
                <a:schemeClr val="lt2"/>
              </a:buClr>
              <a:buSzPts val="1400"/>
              <a:buFont typeface="Noto Sans Symbols"/>
              <a:buNone/>
              <a:defRPr sz="2000" b="0" i="0" u="none" strike="noStrike" cap="none">
                <a:solidFill>
                  <a:schemeClr val="lt2"/>
                </a:solidFill>
                <a:latin typeface="Lustria"/>
                <a:ea typeface="Lustria"/>
                <a:cs typeface="Lustria"/>
                <a:sym typeface="Lustria"/>
              </a:defRPr>
            </a:lvl4pPr>
            <a:lvl5pPr marR="0" lvl="4" algn="l" rtl="0">
              <a:spcBef>
                <a:spcPts val="600"/>
              </a:spcBef>
              <a:spcAft>
                <a:spcPts val="0"/>
              </a:spcAft>
              <a:buClr>
                <a:schemeClr val="lt2"/>
              </a:buClr>
              <a:buSzPts val="1400"/>
              <a:buFont typeface="Noto Sans Symbols"/>
              <a:buNone/>
              <a:defRPr sz="2000" b="0" i="0" u="none" strike="noStrike" cap="none">
                <a:solidFill>
                  <a:schemeClr val="lt2"/>
                </a:solidFill>
                <a:latin typeface="Lustria"/>
                <a:ea typeface="Lustria"/>
                <a:cs typeface="Lustria"/>
                <a:sym typeface="Lustria"/>
              </a:defRPr>
            </a:lvl5pPr>
            <a:lvl6pPr marR="0" lvl="5" algn="l" rtl="0">
              <a:spcBef>
                <a:spcPts val="600"/>
              </a:spcBef>
              <a:spcAft>
                <a:spcPts val="0"/>
              </a:spcAft>
              <a:buClr>
                <a:schemeClr val="lt2"/>
              </a:buClr>
              <a:buSzPts val="1400"/>
              <a:buFont typeface="Noto Sans Symbols"/>
              <a:buNone/>
              <a:defRPr sz="2000" b="0" i="0" u="none" strike="noStrike" cap="none">
                <a:solidFill>
                  <a:schemeClr val="lt2"/>
                </a:solidFill>
                <a:latin typeface="Lustria"/>
                <a:ea typeface="Lustria"/>
                <a:cs typeface="Lustria"/>
                <a:sym typeface="Lustria"/>
              </a:defRPr>
            </a:lvl6pPr>
            <a:lvl7pPr marR="0" lvl="6" algn="l" rtl="0">
              <a:spcBef>
                <a:spcPts val="600"/>
              </a:spcBef>
              <a:spcAft>
                <a:spcPts val="0"/>
              </a:spcAft>
              <a:buClr>
                <a:schemeClr val="lt2"/>
              </a:buClr>
              <a:buSzPts val="1400"/>
              <a:buFont typeface="Noto Sans Symbols"/>
              <a:buNone/>
              <a:defRPr sz="2000" b="0" i="0" u="none" strike="noStrike" cap="none">
                <a:solidFill>
                  <a:schemeClr val="lt2"/>
                </a:solidFill>
                <a:latin typeface="Lustria"/>
                <a:ea typeface="Lustria"/>
                <a:cs typeface="Lustria"/>
                <a:sym typeface="Lustria"/>
              </a:defRPr>
            </a:lvl7pPr>
            <a:lvl8pPr marR="0" lvl="7" algn="l" rtl="0">
              <a:spcBef>
                <a:spcPts val="600"/>
              </a:spcBef>
              <a:spcAft>
                <a:spcPts val="0"/>
              </a:spcAft>
              <a:buClr>
                <a:schemeClr val="lt2"/>
              </a:buClr>
              <a:buSzPts val="1400"/>
              <a:buFont typeface="Noto Sans Symbols"/>
              <a:buNone/>
              <a:defRPr sz="2000" b="0" i="0" u="none" strike="noStrike" cap="none">
                <a:solidFill>
                  <a:schemeClr val="lt2"/>
                </a:solidFill>
                <a:latin typeface="Lustria"/>
                <a:ea typeface="Lustria"/>
                <a:cs typeface="Lustria"/>
                <a:sym typeface="Lustria"/>
              </a:defRPr>
            </a:lvl8pPr>
            <a:lvl9pPr marR="0" lvl="8" algn="l" rtl="0">
              <a:spcBef>
                <a:spcPts val="600"/>
              </a:spcBef>
              <a:spcAft>
                <a:spcPts val="600"/>
              </a:spcAft>
              <a:buClr>
                <a:schemeClr val="lt2"/>
              </a:buClr>
              <a:buSzPts val="1400"/>
              <a:buFont typeface="Noto Sans Symbols"/>
              <a:buNone/>
              <a:defRPr sz="2000" b="0" i="0" u="none" strike="noStrike" cap="none">
                <a:solidFill>
                  <a:schemeClr val="lt2"/>
                </a:solidFill>
                <a:latin typeface="Lustria"/>
                <a:ea typeface="Lustria"/>
                <a:cs typeface="Lustria"/>
                <a:sym typeface="Lustria"/>
              </a:defRPr>
            </a:lvl9pPr>
          </a:lstStyle>
          <a:p>
            <a:endParaRPr/>
          </a:p>
        </p:txBody>
      </p:sp>
      <p:sp>
        <p:nvSpPr>
          <p:cNvPr id="75" name="Google Shape;75;p11"/>
          <p:cNvSpPr txBox="1">
            <a:spLocks noGrp="1"/>
          </p:cNvSpPr>
          <p:nvPr>
            <p:ph type="body" idx="1"/>
          </p:nvPr>
        </p:nvSpPr>
        <p:spPr>
          <a:xfrm>
            <a:off x="685346" y="3831546"/>
            <a:ext cx="7765200" cy="5118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lstStyle>
            <a:lvl1pPr marL="457200" marR="0" lvl="0" indent="-228600" algn="ctr" rtl="0">
              <a:spcBef>
                <a:spcPts val="32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1pPr>
            <a:lvl2pPr marL="914400" marR="0" lvl="1" indent="-228600" algn="l" rtl="0">
              <a:spcBef>
                <a:spcPts val="600"/>
              </a:spcBef>
              <a:spcAft>
                <a:spcPts val="0"/>
              </a:spcAft>
              <a:buClr>
                <a:schemeClr val="lt2"/>
              </a:buClr>
              <a:buSzPts val="980"/>
              <a:buFont typeface="Noto Sans Symbols"/>
              <a:buNone/>
              <a:defRPr sz="1400" b="0" i="0" u="none" strike="noStrike" cap="none">
                <a:solidFill>
                  <a:schemeClr val="lt2"/>
                </a:solidFill>
                <a:latin typeface="Lustria"/>
                <a:ea typeface="Lustria"/>
                <a:cs typeface="Lustria"/>
                <a:sym typeface="Lustria"/>
              </a:defRPr>
            </a:lvl2pPr>
            <a:lvl3pPr marL="1371600" marR="0" lvl="2" indent="-228600" algn="l" rtl="0">
              <a:spcBef>
                <a:spcPts val="600"/>
              </a:spcBef>
              <a:spcAft>
                <a:spcPts val="0"/>
              </a:spcAft>
              <a:buClr>
                <a:schemeClr val="lt2"/>
              </a:buClr>
              <a:buSzPts val="840"/>
              <a:buFont typeface="Noto Sans Symbols"/>
              <a:buNone/>
              <a:defRPr sz="1200" b="0" i="0" u="none" strike="noStrike" cap="none">
                <a:solidFill>
                  <a:schemeClr val="lt2"/>
                </a:solidFill>
                <a:latin typeface="Lustria"/>
                <a:ea typeface="Lustria"/>
                <a:cs typeface="Lustria"/>
                <a:sym typeface="Lustria"/>
              </a:defRPr>
            </a:lvl3pPr>
            <a:lvl4pPr marL="1828800" marR="0" lvl="3"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4pPr>
            <a:lvl5pPr marL="2286000" marR="0" lvl="4"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5pPr>
            <a:lvl6pPr marL="2743200" marR="0" lvl="5"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6pPr>
            <a:lvl7pPr marL="3200400" marR="0" lvl="6"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7pPr>
            <a:lvl8pPr marL="3657600" marR="0" lvl="7"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8pPr>
            <a:lvl9pPr marL="4114800" marR="0" lvl="8" indent="-228600" algn="l" rtl="0">
              <a:spcBef>
                <a:spcPts val="600"/>
              </a:spcBef>
              <a:spcAft>
                <a:spcPts val="60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9pPr>
          </a:lstStyle>
          <a:p>
            <a:endParaRPr/>
          </a:p>
        </p:txBody>
      </p:sp>
      <p:sp>
        <p:nvSpPr>
          <p:cNvPr id="76" name="Google Shape;76;p11"/>
          <p:cNvSpPr txBox="1">
            <a:spLocks noGrp="1"/>
          </p:cNvSpPr>
          <p:nvPr>
            <p:ph type="dt" idx="10"/>
          </p:nvPr>
        </p:nvSpPr>
        <p:spPr>
          <a:xfrm>
            <a:off x="5759052" y="4412457"/>
            <a:ext cx="2057400" cy="2739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77" name="Google Shape;77;p11"/>
          <p:cNvSpPr txBox="1">
            <a:spLocks noGrp="1"/>
          </p:cNvSpPr>
          <p:nvPr>
            <p:ph type="ftr" idx="11"/>
          </p:nvPr>
        </p:nvSpPr>
        <p:spPr>
          <a:xfrm>
            <a:off x="685347" y="4412457"/>
            <a:ext cx="5004600" cy="2739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78" name="Google Shape;78;p11"/>
          <p:cNvSpPr txBox="1">
            <a:spLocks noGrp="1"/>
          </p:cNvSpPr>
          <p:nvPr>
            <p:ph type="sldNum" idx="12"/>
          </p:nvPr>
        </p:nvSpPr>
        <p:spPr>
          <a:xfrm>
            <a:off x="7885509" y="4412457"/>
            <a:ext cx="5652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a:solidFill>
                  <a:srgbClr val="F2F2F2"/>
                </a:solidFill>
                <a:latin typeface="Lustria"/>
                <a:ea typeface="Lustria"/>
                <a:cs typeface="Lustria"/>
                <a:sym typeface="Lustria"/>
              </a:defRPr>
            </a:lvl1pPr>
            <a:lvl2pPr marL="0" marR="0" lvl="1" indent="0" algn="r" rtl="0">
              <a:spcBef>
                <a:spcPts val="0"/>
              </a:spcBef>
              <a:buNone/>
              <a:defRPr sz="1000">
                <a:solidFill>
                  <a:srgbClr val="F2F2F2"/>
                </a:solidFill>
                <a:latin typeface="Lustria"/>
                <a:ea typeface="Lustria"/>
                <a:cs typeface="Lustria"/>
                <a:sym typeface="Lustria"/>
              </a:defRPr>
            </a:lvl2pPr>
            <a:lvl3pPr marL="0" marR="0" lvl="2" indent="0" algn="r" rtl="0">
              <a:spcBef>
                <a:spcPts val="0"/>
              </a:spcBef>
              <a:buNone/>
              <a:defRPr sz="1000">
                <a:solidFill>
                  <a:srgbClr val="F2F2F2"/>
                </a:solidFill>
                <a:latin typeface="Lustria"/>
                <a:ea typeface="Lustria"/>
                <a:cs typeface="Lustria"/>
                <a:sym typeface="Lustria"/>
              </a:defRPr>
            </a:lvl3pPr>
            <a:lvl4pPr marL="0" marR="0" lvl="3" indent="0" algn="r" rtl="0">
              <a:spcBef>
                <a:spcPts val="0"/>
              </a:spcBef>
              <a:buNone/>
              <a:defRPr sz="1000">
                <a:solidFill>
                  <a:srgbClr val="F2F2F2"/>
                </a:solidFill>
                <a:latin typeface="Lustria"/>
                <a:ea typeface="Lustria"/>
                <a:cs typeface="Lustria"/>
                <a:sym typeface="Lustria"/>
              </a:defRPr>
            </a:lvl4pPr>
            <a:lvl5pPr marL="0" marR="0" lvl="4" indent="0" algn="r" rtl="0">
              <a:spcBef>
                <a:spcPts val="0"/>
              </a:spcBef>
              <a:buNone/>
              <a:defRPr sz="1000">
                <a:solidFill>
                  <a:srgbClr val="F2F2F2"/>
                </a:solidFill>
                <a:latin typeface="Lustria"/>
                <a:ea typeface="Lustria"/>
                <a:cs typeface="Lustria"/>
                <a:sym typeface="Lustria"/>
              </a:defRPr>
            </a:lvl5pPr>
            <a:lvl6pPr marL="0" marR="0" lvl="5" indent="0" algn="r" rtl="0">
              <a:spcBef>
                <a:spcPts val="0"/>
              </a:spcBef>
              <a:buNone/>
              <a:defRPr sz="1000">
                <a:solidFill>
                  <a:srgbClr val="F2F2F2"/>
                </a:solidFill>
                <a:latin typeface="Lustria"/>
                <a:ea typeface="Lustria"/>
                <a:cs typeface="Lustria"/>
                <a:sym typeface="Lustria"/>
              </a:defRPr>
            </a:lvl6pPr>
            <a:lvl7pPr marL="0" marR="0" lvl="6" indent="0" algn="r" rtl="0">
              <a:spcBef>
                <a:spcPts val="0"/>
              </a:spcBef>
              <a:buNone/>
              <a:defRPr sz="1000">
                <a:solidFill>
                  <a:srgbClr val="F2F2F2"/>
                </a:solidFill>
                <a:latin typeface="Lustria"/>
                <a:ea typeface="Lustria"/>
                <a:cs typeface="Lustria"/>
                <a:sym typeface="Lustria"/>
              </a:defRPr>
            </a:lvl7pPr>
            <a:lvl8pPr marL="0" marR="0" lvl="7" indent="0" algn="r" rtl="0">
              <a:spcBef>
                <a:spcPts val="0"/>
              </a:spcBef>
              <a:buNone/>
              <a:defRPr sz="1000">
                <a:solidFill>
                  <a:srgbClr val="F2F2F2"/>
                </a:solidFill>
                <a:latin typeface="Lustria"/>
                <a:ea typeface="Lustria"/>
                <a:cs typeface="Lustria"/>
                <a:sym typeface="Lustria"/>
              </a:defRPr>
            </a:lvl8pPr>
            <a:lvl9pPr marL="0" marR="0" lvl="8" indent="0" algn="r" rtl="0">
              <a:spcBef>
                <a:spcPts val="0"/>
              </a:spcBef>
              <a:buNone/>
              <a:defRPr sz="1000">
                <a:solidFill>
                  <a:srgbClr val="F2F2F2"/>
                </a:solidFill>
                <a:latin typeface="Lustria"/>
                <a:ea typeface="Lustria"/>
                <a:cs typeface="Lustria"/>
                <a:sym typeface="Lustria"/>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79"/>
        <p:cNvGrpSpPr/>
        <p:nvPr/>
      </p:nvGrpSpPr>
      <p:grpSpPr>
        <a:xfrm>
          <a:off x="0" y="0"/>
          <a:ext cx="0" cy="0"/>
          <a:chOff x="0" y="0"/>
          <a:chExt cx="0" cy="0"/>
        </a:xfrm>
      </p:grpSpPr>
      <p:sp>
        <p:nvSpPr>
          <p:cNvPr id="80" name="Google Shape;80;p12"/>
          <p:cNvSpPr txBox="1">
            <a:spLocks noGrp="1"/>
          </p:cNvSpPr>
          <p:nvPr>
            <p:ph type="title"/>
          </p:nvPr>
        </p:nvSpPr>
        <p:spPr>
          <a:xfrm>
            <a:off x="685346" y="456328"/>
            <a:ext cx="7765200" cy="265080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lstStyle>
            <a:lvl1pPr marR="0" lvl="0" algn="ctr" rtl="0">
              <a:spcBef>
                <a:spcPts val="0"/>
              </a:spcBef>
              <a:spcAft>
                <a:spcPts val="0"/>
              </a:spcAft>
              <a:buClr>
                <a:schemeClr val="lt2"/>
              </a:buClr>
              <a:buSzPts val="3200"/>
              <a:buFont typeface="Lustria"/>
              <a:buNone/>
              <a:defRPr sz="3200" b="0" i="0" u="none" strike="noStrike" cap="none">
                <a:solidFill>
                  <a:schemeClr val="lt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81" name="Google Shape;81;p12"/>
          <p:cNvSpPr txBox="1">
            <a:spLocks noGrp="1"/>
          </p:cNvSpPr>
          <p:nvPr>
            <p:ph type="body" idx="1"/>
          </p:nvPr>
        </p:nvSpPr>
        <p:spPr>
          <a:xfrm>
            <a:off x="685346" y="3221385"/>
            <a:ext cx="7765200" cy="112650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lstStyle>
            <a:lvl1pPr marL="457200" marR="0" lvl="0" indent="-228600" algn="ctr" rtl="0">
              <a:spcBef>
                <a:spcPts val="32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1pPr>
            <a:lvl2pPr marL="914400" marR="0" lvl="1" indent="-228600" algn="l" rtl="0">
              <a:spcBef>
                <a:spcPts val="600"/>
              </a:spcBef>
              <a:spcAft>
                <a:spcPts val="0"/>
              </a:spcAft>
              <a:buClr>
                <a:schemeClr val="lt2"/>
              </a:buClr>
              <a:buSzPts val="980"/>
              <a:buFont typeface="Noto Sans Symbols"/>
              <a:buNone/>
              <a:defRPr sz="1400" b="0" i="0" u="none" strike="noStrike" cap="none">
                <a:solidFill>
                  <a:schemeClr val="lt2"/>
                </a:solidFill>
                <a:latin typeface="Lustria"/>
                <a:ea typeface="Lustria"/>
                <a:cs typeface="Lustria"/>
                <a:sym typeface="Lustria"/>
              </a:defRPr>
            </a:lvl2pPr>
            <a:lvl3pPr marL="1371600" marR="0" lvl="2" indent="-228600" algn="l" rtl="0">
              <a:spcBef>
                <a:spcPts val="600"/>
              </a:spcBef>
              <a:spcAft>
                <a:spcPts val="0"/>
              </a:spcAft>
              <a:buClr>
                <a:schemeClr val="lt2"/>
              </a:buClr>
              <a:buSzPts val="840"/>
              <a:buFont typeface="Noto Sans Symbols"/>
              <a:buNone/>
              <a:defRPr sz="1200" b="0" i="0" u="none" strike="noStrike" cap="none">
                <a:solidFill>
                  <a:schemeClr val="lt2"/>
                </a:solidFill>
                <a:latin typeface="Lustria"/>
                <a:ea typeface="Lustria"/>
                <a:cs typeface="Lustria"/>
                <a:sym typeface="Lustria"/>
              </a:defRPr>
            </a:lvl3pPr>
            <a:lvl4pPr marL="1828800" marR="0" lvl="3"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4pPr>
            <a:lvl5pPr marL="2286000" marR="0" lvl="4"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5pPr>
            <a:lvl6pPr marL="2743200" marR="0" lvl="5"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6pPr>
            <a:lvl7pPr marL="3200400" marR="0" lvl="6"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7pPr>
            <a:lvl8pPr marL="3657600" marR="0" lvl="7"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8pPr>
            <a:lvl9pPr marL="4114800" marR="0" lvl="8" indent="-228600" algn="l" rtl="0">
              <a:spcBef>
                <a:spcPts val="600"/>
              </a:spcBef>
              <a:spcAft>
                <a:spcPts val="60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9pPr>
          </a:lstStyle>
          <a:p>
            <a:endParaRPr/>
          </a:p>
        </p:txBody>
      </p:sp>
      <p:sp>
        <p:nvSpPr>
          <p:cNvPr id="82" name="Google Shape;82;p12"/>
          <p:cNvSpPr txBox="1">
            <a:spLocks noGrp="1"/>
          </p:cNvSpPr>
          <p:nvPr>
            <p:ph type="dt" idx="10"/>
          </p:nvPr>
        </p:nvSpPr>
        <p:spPr>
          <a:xfrm>
            <a:off x="5759052" y="4412457"/>
            <a:ext cx="2057400" cy="2739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83" name="Google Shape;83;p12"/>
          <p:cNvSpPr txBox="1">
            <a:spLocks noGrp="1"/>
          </p:cNvSpPr>
          <p:nvPr>
            <p:ph type="ftr" idx="11"/>
          </p:nvPr>
        </p:nvSpPr>
        <p:spPr>
          <a:xfrm>
            <a:off x="685347" y="4412457"/>
            <a:ext cx="5004600" cy="2739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84" name="Google Shape;84;p12"/>
          <p:cNvSpPr txBox="1">
            <a:spLocks noGrp="1"/>
          </p:cNvSpPr>
          <p:nvPr>
            <p:ph type="sldNum" idx="12"/>
          </p:nvPr>
        </p:nvSpPr>
        <p:spPr>
          <a:xfrm>
            <a:off x="7885509" y="4412457"/>
            <a:ext cx="5652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a:solidFill>
                  <a:srgbClr val="F2F2F2"/>
                </a:solidFill>
                <a:latin typeface="Lustria"/>
                <a:ea typeface="Lustria"/>
                <a:cs typeface="Lustria"/>
                <a:sym typeface="Lustria"/>
              </a:defRPr>
            </a:lvl1pPr>
            <a:lvl2pPr marL="0" marR="0" lvl="1" indent="0" algn="r" rtl="0">
              <a:spcBef>
                <a:spcPts val="0"/>
              </a:spcBef>
              <a:buNone/>
              <a:defRPr sz="1000">
                <a:solidFill>
                  <a:srgbClr val="F2F2F2"/>
                </a:solidFill>
                <a:latin typeface="Lustria"/>
                <a:ea typeface="Lustria"/>
                <a:cs typeface="Lustria"/>
                <a:sym typeface="Lustria"/>
              </a:defRPr>
            </a:lvl2pPr>
            <a:lvl3pPr marL="0" marR="0" lvl="2" indent="0" algn="r" rtl="0">
              <a:spcBef>
                <a:spcPts val="0"/>
              </a:spcBef>
              <a:buNone/>
              <a:defRPr sz="1000">
                <a:solidFill>
                  <a:srgbClr val="F2F2F2"/>
                </a:solidFill>
                <a:latin typeface="Lustria"/>
                <a:ea typeface="Lustria"/>
                <a:cs typeface="Lustria"/>
                <a:sym typeface="Lustria"/>
              </a:defRPr>
            </a:lvl3pPr>
            <a:lvl4pPr marL="0" marR="0" lvl="3" indent="0" algn="r" rtl="0">
              <a:spcBef>
                <a:spcPts val="0"/>
              </a:spcBef>
              <a:buNone/>
              <a:defRPr sz="1000">
                <a:solidFill>
                  <a:srgbClr val="F2F2F2"/>
                </a:solidFill>
                <a:latin typeface="Lustria"/>
                <a:ea typeface="Lustria"/>
                <a:cs typeface="Lustria"/>
                <a:sym typeface="Lustria"/>
              </a:defRPr>
            </a:lvl4pPr>
            <a:lvl5pPr marL="0" marR="0" lvl="4" indent="0" algn="r" rtl="0">
              <a:spcBef>
                <a:spcPts val="0"/>
              </a:spcBef>
              <a:buNone/>
              <a:defRPr sz="1000">
                <a:solidFill>
                  <a:srgbClr val="F2F2F2"/>
                </a:solidFill>
                <a:latin typeface="Lustria"/>
                <a:ea typeface="Lustria"/>
                <a:cs typeface="Lustria"/>
                <a:sym typeface="Lustria"/>
              </a:defRPr>
            </a:lvl5pPr>
            <a:lvl6pPr marL="0" marR="0" lvl="5" indent="0" algn="r" rtl="0">
              <a:spcBef>
                <a:spcPts val="0"/>
              </a:spcBef>
              <a:buNone/>
              <a:defRPr sz="1000">
                <a:solidFill>
                  <a:srgbClr val="F2F2F2"/>
                </a:solidFill>
                <a:latin typeface="Lustria"/>
                <a:ea typeface="Lustria"/>
                <a:cs typeface="Lustria"/>
                <a:sym typeface="Lustria"/>
              </a:defRPr>
            </a:lvl6pPr>
            <a:lvl7pPr marL="0" marR="0" lvl="6" indent="0" algn="r" rtl="0">
              <a:spcBef>
                <a:spcPts val="0"/>
              </a:spcBef>
              <a:buNone/>
              <a:defRPr sz="1000">
                <a:solidFill>
                  <a:srgbClr val="F2F2F2"/>
                </a:solidFill>
                <a:latin typeface="Lustria"/>
                <a:ea typeface="Lustria"/>
                <a:cs typeface="Lustria"/>
                <a:sym typeface="Lustria"/>
              </a:defRPr>
            </a:lvl7pPr>
            <a:lvl8pPr marL="0" marR="0" lvl="7" indent="0" algn="r" rtl="0">
              <a:spcBef>
                <a:spcPts val="0"/>
              </a:spcBef>
              <a:buNone/>
              <a:defRPr sz="1000">
                <a:solidFill>
                  <a:srgbClr val="F2F2F2"/>
                </a:solidFill>
                <a:latin typeface="Lustria"/>
                <a:ea typeface="Lustria"/>
                <a:cs typeface="Lustria"/>
                <a:sym typeface="Lustria"/>
              </a:defRPr>
            </a:lvl8pPr>
            <a:lvl9pPr marL="0" marR="0" lvl="8" indent="0" algn="r" rtl="0">
              <a:spcBef>
                <a:spcPts val="0"/>
              </a:spcBef>
              <a:buNone/>
              <a:defRPr sz="1000">
                <a:solidFill>
                  <a:srgbClr val="F2F2F2"/>
                </a:solidFill>
                <a:latin typeface="Lustria"/>
                <a:ea typeface="Lustria"/>
                <a:cs typeface="Lustria"/>
                <a:sym typeface="Lustria"/>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7">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85346" y="457200"/>
            <a:ext cx="7765200" cy="72780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lstStyle>
            <a:lvl1pPr marR="0" lvl="0" algn="ctr" rtl="0">
              <a:spcBef>
                <a:spcPts val="0"/>
              </a:spcBef>
              <a:spcAft>
                <a:spcPts val="0"/>
              </a:spcAft>
              <a:buClr>
                <a:schemeClr val="lt2"/>
              </a:buClr>
              <a:buSzPts val="4000"/>
              <a:buFont typeface="Lustria"/>
              <a:buNone/>
              <a:defRPr sz="4000" b="0" i="0" u="none" strike="noStrike" cap="none">
                <a:solidFill>
                  <a:schemeClr val="lt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7" name="Google Shape;7;p1"/>
          <p:cNvSpPr txBox="1">
            <a:spLocks noGrp="1"/>
          </p:cNvSpPr>
          <p:nvPr>
            <p:ph type="body" idx="1"/>
          </p:nvPr>
        </p:nvSpPr>
        <p:spPr>
          <a:xfrm>
            <a:off x="685346" y="1299338"/>
            <a:ext cx="7765200" cy="30441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lstStyle>
            <a:lvl1pPr marL="457200" marR="0" lvl="0" indent="-317500" algn="l" rtl="0">
              <a:spcBef>
                <a:spcPts val="400"/>
              </a:spcBef>
              <a:spcAft>
                <a:spcPts val="0"/>
              </a:spcAft>
              <a:buClr>
                <a:schemeClr val="lt2"/>
              </a:buClr>
              <a:buSzPts val="1400"/>
              <a:buFont typeface="Noto Sans Symbols"/>
              <a:buChar char="◈"/>
              <a:defRPr sz="2000" b="0" i="0" u="none" strike="noStrike" cap="none">
                <a:solidFill>
                  <a:schemeClr val="lt2"/>
                </a:solidFill>
                <a:latin typeface="Lustria"/>
                <a:ea typeface="Lustria"/>
                <a:cs typeface="Lustria"/>
                <a:sym typeface="Lustria"/>
              </a:defRPr>
            </a:lvl1pPr>
            <a:lvl2pPr marL="914400" marR="0" lvl="1" indent="-308610" algn="l" rtl="0">
              <a:spcBef>
                <a:spcPts val="600"/>
              </a:spcBef>
              <a:spcAft>
                <a:spcPts val="0"/>
              </a:spcAft>
              <a:buClr>
                <a:schemeClr val="lt2"/>
              </a:buClr>
              <a:buSzPts val="1260"/>
              <a:buFont typeface="Noto Sans Symbols"/>
              <a:buChar char="◈"/>
              <a:defRPr sz="1800" b="0" i="0" u="none" strike="noStrike" cap="none">
                <a:solidFill>
                  <a:schemeClr val="lt2"/>
                </a:solidFill>
                <a:latin typeface="Lustria"/>
                <a:ea typeface="Lustria"/>
                <a:cs typeface="Lustria"/>
                <a:sym typeface="Lustria"/>
              </a:defRPr>
            </a:lvl2pPr>
            <a:lvl3pPr marL="1371600" marR="0" lvl="2" indent="-299719" algn="l" rtl="0">
              <a:spcBef>
                <a:spcPts val="600"/>
              </a:spcBef>
              <a:spcAft>
                <a:spcPts val="0"/>
              </a:spcAft>
              <a:buClr>
                <a:schemeClr val="lt2"/>
              </a:buClr>
              <a:buSzPts val="1120"/>
              <a:buFont typeface="Noto Sans Symbols"/>
              <a:buChar char="◈"/>
              <a:defRPr sz="1600" b="0" i="0" u="none" strike="noStrike" cap="none">
                <a:solidFill>
                  <a:schemeClr val="lt2"/>
                </a:solidFill>
                <a:latin typeface="Lustria"/>
                <a:ea typeface="Lustria"/>
                <a:cs typeface="Lustria"/>
                <a:sym typeface="Lustria"/>
              </a:defRPr>
            </a:lvl3pPr>
            <a:lvl4pPr marL="1828800" marR="0" lvl="3" indent="-290830"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4pPr>
            <a:lvl5pPr marL="2286000" marR="0" lvl="4"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5pPr>
            <a:lvl6pPr marL="2743200" marR="0" lvl="5"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6pPr>
            <a:lvl7pPr marL="3200400" marR="0" lvl="6"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7pPr>
            <a:lvl8pPr marL="3657600" marR="0" lvl="7"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8pPr>
            <a:lvl9pPr marL="4114800" marR="0" lvl="8" indent="-290829" algn="l" rtl="0">
              <a:spcBef>
                <a:spcPts val="600"/>
              </a:spcBef>
              <a:spcAft>
                <a:spcPts val="60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9pPr>
          </a:lstStyle>
          <a:p>
            <a:endParaRPr/>
          </a:p>
        </p:txBody>
      </p:sp>
      <p:sp>
        <p:nvSpPr>
          <p:cNvPr id="8" name="Google Shape;8;p1"/>
          <p:cNvSpPr txBox="1">
            <a:spLocks noGrp="1"/>
          </p:cNvSpPr>
          <p:nvPr>
            <p:ph type="dt" idx="10"/>
          </p:nvPr>
        </p:nvSpPr>
        <p:spPr>
          <a:xfrm>
            <a:off x="5759052" y="4412457"/>
            <a:ext cx="2057400" cy="2739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b="0" i="0" u="none" strike="noStrike" cap="none">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9" name="Google Shape;9;p1"/>
          <p:cNvSpPr txBox="1">
            <a:spLocks noGrp="1"/>
          </p:cNvSpPr>
          <p:nvPr>
            <p:ph type="ftr" idx="11"/>
          </p:nvPr>
        </p:nvSpPr>
        <p:spPr>
          <a:xfrm>
            <a:off x="685347" y="4412457"/>
            <a:ext cx="5004600" cy="2739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b="0" i="0" u="none" strike="noStrike" cap="none">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10" name="Google Shape;10;p1"/>
          <p:cNvSpPr txBox="1">
            <a:spLocks noGrp="1"/>
          </p:cNvSpPr>
          <p:nvPr>
            <p:ph type="sldNum" idx="12"/>
          </p:nvPr>
        </p:nvSpPr>
        <p:spPr>
          <a:xfrm>
            <a:off x="7885509" y="4412457"/>
            <a:ext cx="5652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rgbClr val="F2F2F2"/>
                </a:solidFill>
                <a:latin typeface="Lustria"/>
                <a:ea typeface="Lustria"/>
                <a:cs typeface="Lustria"/>
                <a:sym typeface="Lustria"/>
              </a:defRPr>
            </a:lvl1pPr>
            <a:lvl2pPr marL="0" marR="0" lvl="1" indent="0" algn="r" rtl="0">
              <a:spcBef>
                <a:spcPts val="0"/>
              </a:spcBef>
              <a:buNone/>
              <a:defRPr sz="1000" b="0" i="0" u="none" strike="noStrike" cap="none">
                <a:solidFill>
                  <a:srgbClr val="F2F2F2"/>
                </a:solidFill>
                <a:latin typeface="Lustria"/>
                <a:ea typeface="Lustria"/>
                <a:cs typeface="Lustria"/>
                <a:sym typeface="Lustria"/>
              </a:defRPr>
            </a:lvl2pPr>
            <a:lvl3pPr marL="0" marR="0" lvl="2" indent="0" algn="r" rtl="0">
              <a:spcBef>
                <a:spcPts val="0"/>
              </a:spcBef>
              <a:buNone/>
              <a:defRPr sz="1000" b="0" i="0" u="none" strike="noStrike" cap="none">
                <a:solidFill>
                  <a:srgbClr val="F2F2F2"/>
                </a:solidFill>
                <a:latin typeface="Lustria"/>
                <a:ea typeface="Lustria"/>
                <a:cs typeface="Lustria"/>
                <a:sym typeface="Lustria"/>
              </a:defRPr>
            </a:lvl3pPr>
            <a:lvl4pPr marL="0" marR="0" lvl="3" indent="0" algn="r" rtl="0">
              <a:spcBef>
                <a:spcPts val="0"/>
              </a:spcBef>
              <a:buNone/>
              <a:defRPr sz="1000" b="0" i="0" u="none" strike="noStrike" cap="none">
                <a:solidFill>
                  <a:srgbClr val="F2F2F2"/>
                </a:solidFill>
                <a:latin typeface="Lustria"/>
                <a:ea typeface="Lustria"/>
                <a:cs typeface="Lustria"/>
                <a:sym typeface="Lustria"/>
              </a:defRPr>
            </a:lvl4pPr>
            <a:lvl5pPr marL="0" marR="0" lvl="4" indent="0" algn="r" rtl="0">
              <a:spcBef>
                <a:spcPts val="0"/>
              </a:spcBef>
              <a:buNone/>
              <a:defRPr sz="1000" b="0" i="0" u="none" strike="noStrike" cap="none">
                <a:solidFill>
                  <a:srgbClr val="F2F2F2"/>
                </a:solidFill>
                <a:latin typeface="Lustria"/>
                <a:ea typeface="Lustria"/>
                <a:cs typeface="Lustria"/>
                <a:sym typeface="Lustria"/>
              </a:defRPr>
            </a:lvl5pPr>
            <a:lvl6pPr marL="0" marR="0" lvl="5" indent="0" algn="r" rtl="0">
              <a:spcBef>
                <a:spcPts val="0"/>
              </a:spcBef>
              <a:buNone/>
              <a:defRPr sz="1000" b="0" i="0" u="none" strike="noStrike" cap="none">
                <a:solidFill>
                  <a:srgbClr val="F2F2F2"/>
                </a:solidFill>
                <a:latin typeface="Lustria"/>
                <a:ea typeface="Lustria"/>
                <a:cs typeface="Lustria"/>
                <a:sym typeface="Lustria"/>
              </a:defRPr>
            </a:lvl6pPr>
            <a:lvl7pPr marL="0" marR="0" lvl="6" indent="0" algn="r" rtl="0">
              <a:spcBef>
                <a:spcPts val="0"/>
              </a:spcBef>
              <a:buNone/>
              <a:defRPr sz="1000" b="0" i="0" u="none" strike="noStrike" cap="none">
                <a:solidFill>
                  <a:srgbClr val="F2F2F2"/>
                </a:solidFill>
                <a:latin typeface="Lustria"/>
                <a:ea typeface="Lustria"/>
                <a:cs typeface="Lustria"/>
                <a:sym typeface="Lustria"/>
              </a:defRPr>
            </a:lvl7pPr>
            <a:lvl8pPr marL="0" marR="0" lvl="7" indent="0" algn="r" rtl="0">
              <a:spcBef>
                <a:spcPts val="0"/>
              </a:spcBef>
              <a:buNone/>
              <a:defRPr sz="1000" b="0" i="0" u="none" strike="noStrike" cap="none">
                <a:solidFill>
                  <a:srgbClr val="F2F2F2"/>
                </a:solidFill>
                <a:latin typeface="Lustria"/>
                <a:ea typeface="Lustria"/>
                <a:cs typeface="Lustria"/>
                <a:sym typeface="Lustria"/>
              </a:defRPr>
            </a:lvl8pPr>
            <a:lvl9pPr marL="0" marR="0" lvl="8" indent="0" algn="r" rtl="0">
              <a:spcBef>
                <a:spcPts val="0"/>
              </a:spcBef>
              <a:buNone/>
              <a:defRPr sz="1000" b="0" i="0" u="none" strike="noStrike" cap="none">
                <a:solidFill>
                  <a:srgbClr val="F2F2F2"/>
                </a:solidFill>
                <a:latin typeface="Lustria"/>
                <a:ea typeface="Lustria"/>
                <a:cs typeface="Lustria"/>
                <a:sym typeface="Lustria"/>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darrare/Archive-12-2018/blob/master/Unity/AllUnityWork/Platformer/Platformer/Assets/Scripts/Managers/AudioManager.c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0"/>
          <p:cNvSpPr txBox="1">
            <a:spLocks noGrp="1"/>
          </p:cNvSpPr>
          <p:nvPr>
            <p:ph type="ctrTitle"/>
          </p:nvPr>
        </p:nvSpPr>
        <p:spPr>
          <a:xfrm>
            <a:off x="1028020" y="1327156"/>
            <a:ext cx="7080000" cy="1371600"/>
          </a:xfrm>
          <a:prstGeom prst="rect">
            <a:avLst/>
          </a:prstGeom>
        </p:spPr>
        <p:txBody>
          <a:bodyPr spcFirstLastPara="1" wrap="square" lIns="91425" tIns="45700" rIns="91425" bIns="45700" anchor="b" anchorCtr="0">
            <a:noAutofit/>
          </a:bodyPr>
          <a:lstStyle/>
          <a:p>
            <a:pPr marL="0" lvl="0" indent="0">
              <a:spcBef>
                <a:spcPts val="0"/>
              </a:spcBef>
              <a:spcAft>
                <a:spcPts val="0"/>
              </a:spcAft>
              <a:buNone/>
            </a:pPr>
            <a:r>
              <a:rPr lang="en" dirty="0"/>
              <a:t>Generic classes &amp; methods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491AA-FF7C-4BB3-B01A-F6649754D2A9}"/>
              </a:ext>
            </a:extLst>
          </p:cNvPr>
          <p:cNvSpPr>
            <a:spLocks noGrp="1"/>
          </p:cNvSpPr>
          <p:nvPr>
            <p:ph type="title"/>
          </p:nvPr>
        </p:nvSpPr>
        <p:spPr/>
        <p:txBody>
          <a:bodyPr/>
          <a:lstStyle/>
          <a:p>
            <a:r>
              <a:rPr lang="en-US" dirty="0"/>
              <a:t>Using </a:t>
            </a:r>
            <a:r>
              <a:rPr lang="en-US" dirty="0" err="1"/>
              <a:t>enums</a:t>
            </a:r>
            <a:r>
              <a:rPr lang="en-US" dirty="0"/>
              <a:t> in Dictionaries</a:t>
            </a:r>
          </a:p>
        </p:txBody>
      </p:sp>
      <p:pic>
        <p:nvPicPr>
          <p:cNvPr id="4" name="Picture 3">
            <a:extLst>
              <a:ext uri="{FF2B5EF4-FFF2-40B4-BE49-F238E27FC236}">
                <a16:creationId xmlns:a16="http://schemas.microsoft.com/office/drawing/2014/main" id="{0C9B2A43-C12A-477A-9ACC-5B9D9C34365D}"/>
              </a:ext>
            </a:extLst>
          </p:cNvPr>
          <p:cNvPicPr>
            <a:picLocks noChangeAspect="1"/>
          </p:cNvPicPr>
          <p:nvPr/>
        </p:nvPicPr>
        <p:blipFill>
          <a:blip r:embed="rId2"/>
          <a:stretch>
            <a:fillRect/>
          </a:stretch>
        </p:blipFill>
        <p:spPr>
          <a:xfrm>
            <a:off x="500771" y="1185000"/>
            <a:ext cx="8134350" cy="3781425"/>
          </a:xfrm>
          <a:prstGeom prst="rect">
            <a:avLst/>
          </a:prstGeom>
        </p:spPr>
      </p:pic>
    </p:spTree>
    <p:extLst>
      <p:ext uri="{BB962C8B-B14F-4D97-AF65-F5344CB8AC3E}">
        <p14:creationId xmlns:p14="http://schemas.microsoft.com/office/powerpoint/2010/main" val="3878032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0F033-CC2B-480A-902B-23AD8D741D63}"/>
              </a:ext>
            </a:extLst>
          </p:cNvPr>
          <p:cNvSpPr>
            <a:spLocks noGrp="1"/>
          </p:cNvSpPr>
          <p:nvPr>
            <p:ph type="title"/>
          </p:nvPr>
        </p:nvSpPr>
        <p:spPr/>
        <p:txBody>
          <a:bodyPr/>
          <a:lstStyle/>
          <a:p>
            <a:r>
              <a:rPr lang="en-US" dirty="0"/>
              <a:t>Example, </a:t>
            </a:r>
            <a:r>
              <a:rPr lang="en-US" dirty="0" err="1"/>
              <a:t>AudioManager</a:t>
            </a:r>
            <a:endParaRPr lang="en-US" dirty="0"/>
          </a:p>
        </p:txBody>
      </p:sp>
      <p:sp>
        <p:nvSpPr>
          <p:cNvPr id="3" name="Text Placeholder 2">
            <a:extLst>
              <a:ext uri="{FF2B5EF4-FFF2-40B4-BE49-F238E27FC236}">
                <a16:creationId xmlns:a16="http://schemas.microsoft.com/office/drawing/2014/main" id="{2B91FD39-F588-48AD-B0AB-861FB07159D7}"/>
              </a:ext>
            </a:extLst>
          </p:cNvPr>
          <p:cNvSpPr>
            <a:spLocks noGrp="1"/>
          </p:cNvSpPr>
          <p:nvPr>
            <p:ph type="body" idx="1"/>
          </p:nvPr>
        </p:nvSpPr>
        <p:spPr/>
        <p:txBody>
          <a:bodyPr/>
          <a:lstStyle/>
          <a:p>
            <a:r>
              <a:rPr lang="en-US" dirty="0">
                <a:hlinkClick r:id="rId2"/>
              </a:rPr>
              <a:t>https://github.com/darrare/Archive-12-2018/blob/master/Unity/AllUnityWork/Platformer/Platformer/Assets/Scripts/Managers/AudioManager.cs</a:t>
            </a:r>
            <a:endParaRPr lang="en-US" dirty="0"/>
          </a:p>
          <a:p>
            <a:endParaRPr lang="en-US" dirty="0"/>
          </a:p>
        </p:txBody>
      </p:sp>
    </p:spTree>
    <p:extLst>
      <p:ext uri="{BB962C8B-B14F-4D97-AF65-F5344CB8AC3E}">
        <p14:creationId xmlns:p14="http://schemas.microsoft.com/office/powerpoint/2010/main" val="3330785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 Methods</a:t>
            </a:r>
          </a:p>
        </p:txBody>
      </p:sp>
      <p:sp>
        <p:nvSpPr>
          <p:cNvPr id="3" name="Text Placeholder 2"/>
          <p:cNvSpPr>
            <a:spLocks noGrp="1"/>
          </p:cNvSpPr>
          <p:nvPr>
            <p:ph type="body" idx="1"/>
          </p:nvPr>
        </p:nvSpPr>
        <p:spPr/>
        <p:txBody>
          <a:bodyPr/>
          <a:lstStyle/>
          <a:p>
            <a:r>
              <a:rPr lang="en-US" dirty="0"/>
              <a:t>Instead of writing a method 50 times for 50 different data types, write it once!</a:t>
            </a:r>
          </a:p>
        </p:txBody>
      </p:sp>
    </p:spTree>
    <p:extLst>
      <p:ext uri="{BB962C8B-B14F-4D97-AF65-F5344CB8AC3E}">
        <p14:creationId xmlns:p14="http://schemas.microsoft.com/office/powerpoint/2010/main" val="2878092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43087" y="185737"/>
            <a:ext cx="5457825" cy="4772025"/>
          </a:xfrm>
          <a:prstGeom prst="rect">
            <a:avLst/>
          </a:prstGeom>
        </p:spPr>
      </p:pic>
    </p:spTree>
    <p:extLst>
      <p:ext uri="{BB962C8B-B14F-4D97-AF65-F5344CB8AC3E}">
        <p14:creationId xmlns:p14="http://schemas.microsoft.com/office/powerpoint/2010/main" val="1589420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Interfaces</a:t>
            </a:r>
          </a:p>
        </p:txBody>
      </p:sp>
      <p:sp>
        <p:nvSpPr>
          <p:cNvPr id="3" name="Text Placeholder 2"/>
          <p:cNvSpPr>
            <a:spLocks noGrp="1"/>
          </p:cNvSpPr>
          <p:nvPr>
            <p:ph type="body" idx="1"/>
          </p:nvPr>
        </p:nvSpPr>
        <p:spPr/>
        <p:txBody>
          <a:bodyPr/>
          <a:lstStyle/>
          <a:p>
            <a:r>
              <a:rPr lang="en-US" dirty="0"/>
              <a:t>Similar to abstract classes.</a:t>
            </a:r>
          </a:p>
          <a:p>
            <a:r>
              <a:rPr lang="en-US" dirty="0"/>
              <a:t>Forces an object to implement certain behaviors.</a:t>
            </a:r>
          </a:p>
          <a:p>
            <a:r>
              <a:rPr lang="en-US" dirty="0"/>
              <a:t>Creates polymorphism among similar objects.</a:t>
            </a:r>
          </a:p>
          <a:p>
            <a:r>
              <a:rPr lang="en-US" dirty="0"/>
              <a:t>While you can only ever inherit from 1 class, you can inherit from unlimited interfaces.</a:t>
            </a:r>
          </a:p>
          <a:p>
            <a:endParaRPr lang="en-US" dirty="0"/>
          </a:p>
        </p:txBody>
      </p:sp>
    </p:spTree>
    <p:extLst>
      <p:ext uri="{BB962C8B-B14F-4D97-AF65-F5344CB8AC3E}">
        <p14:creationId xmlns:p14="http://schemas.microsoft.com/office/powerpoint/2010/main" val="1349266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5067300" cy="727800"/>
          </a:xfrm>
        </p:spPr>
        <p:txBody>
          <a:bodyPr/>
          <a:lstStyle/>
          <a:p>
            <a:r>
              <a:rPr lang="en-US" dirty="0" err="1"/>
              <a:t>IEnumerable</a:t>
            </a:r>
            <a:endParaRPr lang="en-US" dirty="0"/>
          </a:p>
        </p:txBody>
      </p:sp>
      <p:sp>
        <p:nvSpPr>
          <p:cNvPr id="3" name="Text Placeholder 2"/>
          <p:cNvSpPr>
            <a:spLocks noGrp="1"/>
          </p:cNvSpPr>
          <p:nvPr>
            <p:ph type="body" idx="1"/>
          </p:nvPr>
        </p:nvSpPr>
        <p:spPr>
          <a:xfrm>
            <a:off x="0" y="1299338"/>
            <a:ext cx="5067300" cy="3044100"/>
          </a:xfrm>
        </p:spPr>
        <p:txBody>
          <a:bodyPr/>
          <a:lstStyle/>
          <a:p>
            <a:r>
              <a:rPr lang="en-US" dirty="0"/>
              <a:t>Very common.</a:t>
            </a:r>
          </a:p>
          <a:p>
            <a:r>
              <a:rPr lang="en-US" dirty="0"/>
              <a:t>Forces your class to be enumerable</a:t>
            </a:r>
          </a:p>
          <a:p>
            <a:pPr lvl="1"/>
            <a:r>
              <a:rPr lang="en-US" dirty="0"/>
              <a:t>Enumerable means that it can be iterated through (like a list).</a:t>
            </a:r>
          </a:p>
        </p:txBody>
      </p:sp>
      <p:pic>
        <p:nvPicPr>
          <p:cNvPr id="4" name="Picture 3"/>
          <p:cNvPicPr>
            <a:picLocks noChangeAspect="1"/>
          </p:cNvPicPr>
          <p:nvPr/>
        </p:nvPicPr>
        <p:blipFill>
          <a:blip r:embed="rId2"/>
          <a:stretch>
            <a:fillRect/>
          </a:stretch>
        </p:blipFill>
        <p:spPr>
          <a:xfrm>
            <a:off x="5067300" y="821100"/>
            <a:ext cx="3886200" cy="4229100"/>
          </a:xfrm>
          <a:prstGeom prst="rect">
            <a:avLst/>
          </a:prstGeom>
        </p:spPr>
      </p:pic>
    </p:spTree>
    <p:extLst>
      <p:ext uri="{BB962C8B-B14F-4D97-AF65-F5344CB8AC3E}">
        <p14:creationId xmlns:p14="http://schemas.microsoft.com/office/powerpoint/2010/main" val="889592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5067300" cy="727800"/>
          </a:xfrm>
        </p:spPr>
        <p:txBody>
          <a:bodyPr/>
          <a:lstStyle/>
          <a:p>
            <a:r>
              <a:rPr lang="en-US" dirty="0" err="1"/>
              <a:t>IDisposable</a:t>
            </a:r>
            <a:endParaRPr lang="en-US" dirty="0"/>
          </a:p>
        </p:txBody>
      </p:sp>
      <p:sp>
        <p:nvSpPr>
          <p:cNvPr id="3" name="Text Placeholder 2"/>
          <p:cNvSpPr>
            <a:spLocks noGrp="1"/>
          </p:cNvSpPr>
          <p:nvPr>
            <p:ph type="body" idx="1"/>
          </p:nvPr>
        </p:nvSpPr>
        <p:spPr>
          <a:xfrm>
            <a:off x="0" y="1299338"/>
            <a:ext cx="5067300" cy="3044100"/>
          </a:xfrm>
        </p:spPr>
        <p:txBody>
          <a:bodyPr/>
          <a:lstStyle/>
          <a:p>
            <a:r>
              <a:rPr lang="en-US" dirty="0"/>
              <a:t>Implemented by </a:t>
            </a:r>
            <a:r>
              <a:rPr lang="en-US" dirty="0" err="1"/>
              <a:t>StreamReader</a:t>
            </a:r>
            <a:r>
              <a:rPr lang="en-US" dirty="0"/>
              <a:t> and </a:t>
            </a:r>
            <a:r>
              <a:rPr lang="en-US" dirty="0" err="1"/>
              <a:t>StreamWriter</a:t>
            </a:r>
            <a:r>
              <a:rPr lang="en-US" dirty="0"/>
              <a:t>.</a:t>
            </a:r>
          </a:p>
          <a:p>
            <a:r>
              <a:rPr lang="en-US" dirty="0"/>
              <a:t>Allows us to put our structure into a “using” statement.</a:t>
            </a:r>
          </a:p>
        </p:txBody>
      </p:sp>
      <p:pic>
        <p:nvPicPr>
          <p:cNvPr id="5" name="Picture 4">
            <a:extLst>
              <a:ext uri="{FF2B5EF4-FFF2-40B4-BE49-F238E27FC236}">
                <a16:creationId xmlns:a16="http://schemas.microsoft.com/office/drawing/2014/main" id="{9AC97D24-E215-42E9-A8A9-91B6D87C4732}"/>
              </a:ext>
            </a:extLst>
          </p:cNvPr>
          <p:cNvPicPr>
            <a:picLocks noChangeAspect="1"/>
          </p:cNvPicPr>
          <p:nvPr/>
        </p:nvPicPr>
        <p:blipFill>
          <a:blip r:embed="rId2"/>
          <a:stretch>
            <a:fillRect/>
          </a:stretch>
        </p:blipFill>
        <p:spPr>
          <a:xfrm>
            <a:off x="5373895" y="0"/>
            <a:ext cx="3770105" cy="5143500"/>
          </a:xfrm>
          <a:prstGeom prst="rect">
            <a:avLst/>
          </a:prstGeom>
        </p:spPr>
      </p:pic>
    </p:spTree>
    <p:extLst>
      <p:ext uri="{BB962C8B-B14F-4D97-AF65-F5344CB8AC3E}">
        <p14:creationId xmlns:p14="http://schemas.microsoft.com/office/powerpoint/2010/main" val="2228674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5067300" cy="727800"/>
          </a:xfrm>
        </p:spPr>
        <p:txBody>
          <a:bodyPr/>
          <a:lstStyle/>
          <a:p>
            <a:r>
              <a:rPr lang="en-US" dirty="0" err="1"/>
              <a:t>IComparable</a:t>
            </a:r>
            <a:r>
              <a:rPr lang="en-US" dirty="0"/>
              <a:t>&lt;T&gt;</a:t>
            </a:r>
          </a:p>
        </p:txBody>
      </p:sp>
      <p:sp>
        <p:nvSpPr>
          <p:cNvPr id="3" name="Text Placeholder 2"/>
          <p:cNvSpPr>
            <a:spLocks noGrp="1"/>
          </p:cNvSpPr>
          <p:nvPr>
            <p:ph type="body" idx="1"/>
          </p:nvPr>
        </p:nvSpPr>
        <p:spPr>
          <a:xfrm>
            <a:off x="0" y="1299338"/>
            <a:ext cx="4000500" cy="3044100"/>
          </a:xfrm>
        </p:spPr>
        <p:txBody>
          <a:bodyPr/>
          <a:lstStyle/>
          <a:p>
            <a:r>
              <a:rPr lang="en-US" dirty="0"/>
              <a:t>A generic interface that allows us to compare two of the same object</a:t>
            </a:r>
          </a:p>
        </p:txBody>
      </p:sp>
      <p:pic>
        <p:nvPicPr>
          <p:cNvPr id="5" name="Picture 4">
            <a:extLst>
              <a:ext uri="{FF2B5EF4-FFF2-40B4-BE49-F238E27FC236}">
                <a16:creationId xmlns:a16="http://schemas.microsoft.com/office/drawing/2014/main" id="{C0BF81AC-906B-4822-B72F-D76A98186741}"/>
              </a:ext>
            </a:extLst>
          </p:cNvPr>
          <p:cNvPicPr>
            <a:picLocks noChangeAspect="1"/>
          </p:cNvPicPr>
          <p:nvPr/>
        </p:nvPicPr>
        <p:blipFill>
          <a:blip r:embed="rId2"/>
          <a:stretch>
            <a:fillRect/>
          </a:stretch>
        </p:blipFill>
        <p:spPr>
          <a:xfrm>
            <a:off x="4572000" y="208429"/>
            <a:ext cx="4501432" cy="4619065"/>
          </a:xfrm>
          <a:prstGeom prst="rect">
            <a:avLst/>
          </a:prstGeom>
        </p:spPr>
      </p:pic>
    </p:spTree>
    <p:extLst>
      <p:ext uri="{BB962C8B-B14F-4D97-AF65-F5344CB8AC3E}">
        <p14:creationId xmlns:p14="http://schemas.microsoft.com/office/powerpoint/2010/main" val="4235860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5067300" cy="727800"/>
          </a:xfrm>
        </p:spPr>
        <p:txBody>
          <a:bodyPr/>
          <a:lstStyle/>
          <a:p>
            <a:r>
              <a:rPr lang="en-US" dirty="0" err="1"/>
              <a:t>IComparable</a:t>
            </a:r>
            <a:r>
              <a:rPr lang="en-US" dirty="0"/>
              <a:t>&lt;T&gt;</a:t>
            </a:r>
            <a:br>
              <a:rPr lang="en-US" dirty="0"/>
            </a:br>
            <a:r>
              <a:rPr lang="en-US" dirty="0"/>
              <a:t>extended</a:t>
            </a:r>
          </a:p>
        </p:txBody>
      </p:sp>
      <p:sp>
        <p:nvSpPr>
          <p:cNvPr id="3" name="Text Placeholder 2"/>
          <p:cNvSpPr>
            <a:spLocks noGrp="1"/>
          </p:cNvSpPr>
          <p:nvPr>
            <p:ph type="body" idx="1"/>
          </p:nvPr>
        </p:nvSpPr>
        <p:spPr>
          <a:xfrm>
            <a:off x="70568" y="1924626"/>
            <a:ext cx="4000500" cy="3044100"/>
          </a:xfrm>
        </p:spPr>
        <p:txBody>
          <a:bodyPr/>
          <a:lstStyle/>
          <a:p>
            <a:r>
              <a:rPr lang="en-US" dirty="0"/>
              <a:t>The ability to call .</a:t>
            </a:r>
            <a:r>
              <a:rPr lang="en-US" dirty="0" err="1"/>
              <a:t>CompareTo</a:t>
            </a:r>
            <a:r>
              <a:rPr lang="en-US" dirty="0"/>
              <a:t>() is nice and all, but the default operators will be much more easy to read and usable.</a:t>
            </a:r>
          </a:p>
        </p:txBody>
      </p:sp>
      <p:pic>
        <p:nvPicPr>
          <p:cNvPr id="4" name="Picture 3">
            <a:extLst>
              <a:ext uri="{FF2B5EF4-FFF2-40B4-BE49-F238E27FC236}">
                <a16:creationId xmlns:a16="http://schemas.microsoft.com/office/drawing/2014/main" id="{ADEDA191-F768-40ED-BD34-3AC925CF705F}"/>
              </a:ext>
            </a:extLst>
          </p:cNvPr>
          <p:cNvPicPr>
            <a:picLocks noChangeAspect="1"/>
          </p:cNvPicPr>
          <p:nvPr/>
        </p:nvPicPr>
        <p:blipFill>
          <a:blip r:embed="rId2"/>
          <a:stretch>
            <a:fillRect/>
          </a:stretch>
        </p:blipFill>
        <p:spPr>
          <a:xfrm>
            <a:off x="4903967" y="0"/>
            <a:ext cx="4240033" cy="5143500"/>
          </a:xfrm>
          <a:prstGeom prst="rect">
            <a:avLst/>
          </a:prstGeom>
        </p:spPr>
      </p:pic>
    </p:spTree>
    <p:extLst>
      <p:ext uri="{BB962C8B-B14F-4D97-AF65-F5344CB8AC3E}">
        <p14:creationId xmlns:p14="http://schemas.microsoft.com/office/powerpoint/2010/main" val="20639992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Interfaces</a:t>
            </a:r>
          </a:p>
        </p:txBody>
      </p:sp>
      <p:sp>
        <p:nvSpPr>
          <p:cNvPr id="3" name="Text Placeholder 2"/>
          <p:cNvSpPr>
            <a:spLocks noGrp="1"/>
          </p:cNvSpPr>
          <p:nvPr>
            <p:ph type="body" idx="1"/>
          </p:nvPr>
        </p:nvSpPr>
        <p:spPr/>
        <p:txBody>
          <a:bodyPr/>
          <a:lstStyle/>
          <a:p>
            <a:r>
              <a:rPr lang="en-US" dirty="0"/>
              <a:t>Lets us dictate what we can and cannot do with our code.</a:t>
            </a:r>
          </a:p>
        </p:txBody>
      </p:sp>
      <p:pic>
        <p:nvPicPr>
          <p:cNvPr id="4" name="Picture 3"/>
          <p:cNvPicPr>
            <a:picLocks noChangeAspect="1"/>
          </p:cNvPicPr>
          <p:nvPr/>
        </p:nvPicPr>
        <p:blipFill>
          <a:blip r:embed="rId2"/>
          <a:stretch>
            <a:fillRect/>
          </a:stretch>
        </p:blipFill>
        <p:spPr>
          <a:xfrm>
            <a:off x="292811" y="2398493"/>
            <a:ext cx="3324225" cy="1628775"/>
          </a:xfrm>
          <a:prstGeom prst="rect">
            <a:avLst/>
          </a:prstGeom>
        </p:spPr>
      </p:pic>
      <p:pic>
        <p:nvPicPr>
          <p:cNvPr id="5" name="Picture 4"/>
          <p:cNvPicPr>
            <a:picLocks noChangeAspect="1"/>
          </p:cNvPicPr>
          <p:nvPr/>
        </p:nvPicPr>
        <p:blipFill>
          <a:blip r:embed="rId3"/>
          <a:stretch>
            <a:fillRect/>
          </a:stretch>
        </p:blipFill>
        <p:spPr>
          <a:xfrm>
            <a:off x="4032956" y="2050338"/>
            <a:ext cx="4810125" cy="2619375"/>
          </a:xfrm>
          <a:prstGeom prst="rect">
            <a:avLst/>
          </a:prstGeom>
        </p:spPr>
      </p:pic>
    </p:spTree>
    <p:extLst>
      <p:ext uri="{BB962C8B-B14F-4D97-AF65-F5344CB8AC3E}">
        <p14:creationId xmlns:p14="http://schemas.microsoft.com/office/powerpoint/2010/main" val="196613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1"/>
          <p:cNvSpPr txBox="1">
            <a:spLocks noGrp="1"/>
          </p:cNvSpPr>
          <p:nvPr>
            <p:ph type="title"/>
          </p:nvPr>
        </p:nvSpPr>
        <p:spPr>
          <a:prstGeom prst="rect">
            <a:avLst/>
          </a:prstGeom>
        </p:spPr>
        <p:txBody>
          <a:bodyPr spcFirstLastPara="1" wrap="square" lIns="91425" tIns="45700" rIns="91425" bIns="45700" anchor="ctr" anchorCtr="0">
            <a:noAutofit/>
          </a:bodyPr>
          <a:lstStyle/>
          <a:p>
            <a:pPr marL="0" lvl="0" indent="0">
              <a:spcBef>
                <a:spcPts val="0"/>
              </a:spcBef>
              <a:spcAft>
                <a:spcPts val="0"/>
              </a:spcAft>
              <a:buNone/>
            </a:pPr>
            <a:r>
              <a:rPr lang="en" dirty="0"/>
              <a:t>What is generic?</a:t>
            </a:r>
            <a:endParaRPr dirty="0"/>
          </a:p>
        </p:txBody>
      </p:sp>
      <p:sp>
        <p:nvSpPr>
          <p:cNvPr id="2" name="Text Placeholder 1"/>
          <p:cNvSpPr>
            <a:spLocks noGrp="1"/>
          </p:cNvSpPr>
          <p:nvPr>
            <p:ph type="body" idx="1"/>
          </p:nvPr>
        </p:nvSpPr>
        <p:spPr/>
        <p:txBody>
          <a:bodyPr/>
          <a:lstStyle/>
          <a:p>
            <a:r>
              <a:rPr lang="en-US" dirty="0"/>
              <a:t>A class or method that doesn’t care what data type it is comprised of.</a:t>
            </a:r>
          </a:p>
          <a:p>
            <a:r>
              <a:rPr lang="en-US" dirty="0"/>
              <a:t>At compile time, the compiler will create every necessary class type for you.</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Requiring behaviors of T</a:t>
            </a:r>
          </a:p>
        </p:txBody>
      </p:sp>
      <p:sp>
        <p:nvSpPr>
          <p:cNvPr id="3" name="Text Placeholder 2"/>
          <p:cNvSpPr>
            <a:spLocks noGrp="1"/>
          </p:cNvSpPr>
          <p:nvPr>
            <p:ph type="body" idx="1"/>
          </p:nvPr>
        </p:nvSpPr>
        <p:spPr/>
        <p:txBody>
          <a:bodyPr/>
          <a:lstStyle/>
          <a:p>
            <a:r>
              <a:rPr lang="en-US" dirty="0"/>
              <a:t>Sometimes, you want to require that every generic class “T” that you handle has certain behaviors.</a:t>
            </a:r>
          </a:p>
          <a:p>
            <a:r>
              <a:rPr lang="en-US" dirty="0"/>
              <a:t>Perhaps we want every type of T to be easily printable.</a:t>
            </a:r>
          </a:p>
          <a:p>
            <a:pPr lvl="1"/>
            <a:r>
              <a:rPr lang="en-US" dirty="0"/>
              <a:t>So we require that every T inherits from </a:t>
            </a:r>
            <a:r>
              <a:rPr lang="en-US" dirty="0" err="1"/>
              <a:t>IPrintable</a:t>
            </a:r>
            <a:endParaRPr lang="en-US" dirty="0"/>
          </a:p>
        </p:txBody>
      </p:sp>
      <p:pic>
        <p:nvPicPr>
          <p:cNvPr id="4" name="Picture 3"/>
          <p:cNvPicPr>
            <a:picLocks noChangeAspect="1"/>
          </p:cNvPicPr>
          <p:nvPr/>
        </p:nvPicPr>
        <p:blipFill>
          <a:blip r:embed="rId2"/>
          <a:stretch>
            <a:fillRect/>
          </a:stretch>
        </p:blipFill>
        <p:spPr>
          <a:xfrm>
            <a:off x="1380468" y="2719438"/>
            <a:ext cx="6460249" cy="2270512"/>
          </a:xfrm>
          <a:prstGeom prst="rect">
            <a:avLst/>
          </a:prstGeom>
        </p:spPr>
      </p:pic>
    </p:spTree>
    <p:extLst>
      <p:ext uri="{BB962C8B-B14F-4D97-AF65-F5344CB8AC3E}">
        <p14:creationId xmlns:p14="http://schemas.microsoft.com/office/powerpoint/2010/main" val="31241463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C41B2-2D1F-458F-A362-14B800745995}"/>
              </a:ext>
            </a:extLst>
          </p:cNvPr>
          <p:cNvSpPr>
            <a:spLocks noGrp="1"/>
          </p:cNvSpPr>
          <p:nvPr>
            <p:ph type="title"/>
          </p:nvPr>
        </p:nvSpPr>
        <p:spPr/>
        <p:txBody>
          <a:bodyPr/>
          <a:lstStyle/>
          <a:p>
            <a:r>
              <a:rPr lang="en-US" dirty="0"/>
              <a:t>Lab – Binary Tree</a:t>
            </a:r>
          </a:p>
        </p:txBody>
      </p:sp>
      <p:sp>
        <p:nvSpPr>
          <p:cNvPr id="3" name="Text Placeholder 2">
            <a:extLst>
              <a:ext uri="{FF2B5EF4-FFF2-40B4-BE49-F238E27FC236}">
                <a16:creationId xmlns:a16="http://schemas.microsoft.com/office/drawing/2014/main" id="{9C06F52E-469E-4A5D-8A76-A24028CCF57D}"/>
              </a:ext>
            </a:extLst>
          </p:cNvPr>
          <p:cNvSpPr>
            <a:spLocks noGrp="1"/>
          </p:cNvSpPr>
          <p:nvPr>
            <p:ph type="body" idx="1"/>
          </p:nvPr>
        </p:nvSpPr>
        <p:spPr/>
        <p:txBody>
          <a:bodyPr/>
          <a:lstStyle/>
          <a:p>
            <a:r>
              <a:rPr lang="en-US" dirty="0"/>
              <a:t>On Canvas, there is a project download that contains a simple binary tree that considers only integers.</a:t>
            </a:r>
          </a:p>
          <a:p>
            <a:r>
              <a:rPr lang="en-US" dirty="0"/>
              <a:t>Your goal is to modify it to do the following:</a:t>
            </a:r>
          </a:p>
          <a:p>
            <a:pPr lvl="1"/>
            <a:r>
              <a:rPr lang="en-US" dirty="0"/>
              <a:t>Accept any object type.</a:t>
            </a:r>
          </a:p>
          <a:p>
            <a:pPr lvl="1"/>
            <a:r>
              <a:rPr lang="en-US" dirty="0"/>
              <a:t>Remain a sorted binary tree (not balanced, just sorted)</a:t>
            </a:r>
          </a:p>
          <a:p>
            <a:pPr lvl="1"/>
            <a:r>
              <a:rPr lang="en-US" dirty="0"/>
              <a:t>Allow the developers to iterate through the tree with foreach</a:t>
            </a:r>
          </a:p>
        </p:txBody>
      </p:sp>
    </p:spTree>
    <p:extLst>
      <p:ext uri="{BB962C8B-B14F-4D97-AF65-F5344CB8AC3E}">
        <p14:creationId xmlns:p14="http://schemas.microsoft.com/office/powerpoint/2010/main" val="3941351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1"/>
          <p:cNvSpPr txBox="1">
            <a:spLocks noGrp="1"/>
          </p:cNvSpPr>
          <p:nvPr>
            <p:ph type="title"/>
          </p:nvPr>
        </p:nvSpPr>
        <p:spPr>
          <a:prstGeom prst="rect">
            <a:avLst/>
          </a:prstGeom>
        </p:spPr>
        <p:txBody>
          <a:bodyPr spcFirstLastPara="1" wrap="square" lIns="91425" tIns="45700" rIns="91425" bIns="45700" anchor="ctr" anchorCtr="0">
            <a:noAutofit/>
          </a:bodyPr>
          <a:lstStyle/>
          <a:p>
            <a:pPr marL="0" lvl="0" indent="0">
              <a:spcBef>
                <a:spcPts val="0"/>
              </a:spcBef>
              <a:spcAft>
                <a:spcPts val="0"/>
              </a:spcAft>
              <a:buNone/>
            </a:pPr>
            <a:r>
              <a:rPr lang="en-US" dirty="0"/>
              <a:t>Why did C# add generics?</a:t>
            </a:r>
            <a:endParaRPr dirty="0"/>
          </a:p>
        </p:txBody>
      </p:sp>
      <p:sp>
        <p:nvSpPr>
          <p:cNvPr id="2" name="Text Placeholder 1"/>
          <p:cNvSpPr>
            <a:spLocks noGrp="1"/>
          </p:cNvSpPr>
          <p:nvPr>
            <p:ph type="body" idx="1"/>
          </p:nvPr>
        </p:nvSpPr>
        <p:spPr/>
        <p:txBody>
          <a:bodyPr/>
          <a:lstStyle/>
          <a:p>
            <a:r>
              <a:rPr lang="en-US" dirty="0"/>
              <a:t>In the past, developers would have to convert their data types into the “object” data type for insertion and storage, and would then cast back to their type upon retrieval for usage.</a:t>
            </a:r>
          </a:p>
          <a:p>
            <a:r>
              <a:rPr lang="en-US" dirty="0"/>
              <a:t>Generics in C# prevent this ugly situation and make it much easier to read and understand.</a:t>
            </a:r>
          </a:p>
        </p:txBody>
      </p:sp>
    </p:spTree>
    <p:extLst>
      <p:ext uri="{BB962C8B-B14F-4D97-AF65-F5344CB8AC3E}">
        <p14:creationId xmlns:p14="http://schemas.microsoft.com/office/powerpoint/2010/main" val="2500987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wrong way</a:t>
            </a:r>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358101" y="1185000"/>
            <a:ext cx="8502119" cy="3760552"/>
          </a:xfrm>
          <a:prstGeom prst="rect">
            <a:avLst/>
          </a:prstGeom>
        </p:spPr>
      </p:pic>
    </p:spTree>
    <p:extLst>
      <p:ext uri="{BB962C8B-B14F-4D97-AF65-F5344CB8AC3E}">
        <p14:creationId xmlns:p14="http://schemas.microsoft.com/office/powerpoint/2010/main" val="2638432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wrong way</a:t>
            </a:r>
          </a:p>
        </p:txBody>
      </p:sp>
      <p:pic>
        <p:nvPicPr>
          <p:cNvPr id="5" name="Picture 4"/>
          <p:cNvPicPr>
            <a:picLocks noChangeAspect="1"/>
          </p:cNvPicPr>
          <p:nvPr/>
        </p:nvPicPr>
        <p:blipFill>
          <a:blip r:embed="rId2"/>
          <a:stretch>
            <a:fillRect/>
          </a:stretch>
        </p:blipFill>
        <p:spPr>
          <a:xfrm>
            <a:off x="1573755" y="1185000"/>
            <a:ext cx="5988382" cy="3872033"/>
          </a:xfrm>
          <a:prstGeom prst="rect">
            <a:avLst/>
          </a:prstGeom>
        </p:spPr>
      </p:pic>
    </p:spTree>
    <p:extLst>
      <p:ext uri="{BB962C8B-B14F-4D97-AF65-F5344CB8AC3E}">
        <p14:creationId xmlns:p14="http://schemas.microsoft.com/office/powerpoint/2010/main" val="2060079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right way</a:t>
            </a:r>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157655" y="1299338"/>
            <a:ext cx="8881241" cy="2860848"/>
          </a:xfrm>
          <a:prstGeom prst="rect">
            <a:avLst/>
          </a:prstGeom>
        </p:spPr>
      </p:pic>
    </p:spTree>
    <p:extLst>
      <p:ext uri="{BB962C8B-B14F-4D97-AF65-F5344CB8AC3E}">
        <p14:creationId xmlns:p14="http://schemas.microsoft.com/office/powerpoint/2010/main" val="3852442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right way</a:t>
            </a:r>
          </a:p>
        </p:txBody>
      </p:sp>
      <p:pic>
        <p:nvPicPr>
          <p:cNvPr id="5" name="Picture 4"/>
          <p:cNvPicPr>
            <a:picLocks noChangeAspect="1"/>
          </p:cNvPicPr>
          <p:nvPr/>
        </p:nvPicPr>
        <p:blipFill>
          <a:blip r:embed="rId2"/>
          <a:stretch>
            <a:fillRect/>
          </a:stretch>
        </p:blipFill>
        <p:spPr>
          <a:xfrm>
            <a:off x="2037662" y="1185000"/>
            <a:ext cx="5060567" cy="3825065"/>
          </a:xfrm>
          <a:prstGeom prst="rect">
            <a:avLst/>
          </a:prstGeom>
        </p:spPr>
      </p:pic>
    </p:spTree>
    <p:extLst>
      <p:ext uri="{BB962C8B-B14F-4D97-AF65-F5344CB8AC3E}">
        <p14:creationId xmlns:p14="http://schemas.microsoft.com/office/powerpoint/2010/main" val="3779224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1FFA5-01CB-4FA2-8282-F0C3D3B30B0F}"/>
              </a:ext>
            </a:extLst>
          </p:cNvPr>
          <p:cNvSpPr>
            <a:spLocks noGrp="1"/>
          </p:cNvSpPr>
          <p:nvPr>
            <p:ph type="title"/>
          </p:nvPr>
        </p:nvSpPr>
        <p:spPr/>
        <p:txBody>
          <a:bodyPr/>
          <a:lstStyle/>
          <a:p>
            <a:r>
              <a:rPr lang="en-US" dirty="0"/>
              <a:t>Generics with multiple types</a:t>
            </a:r>
          </a:p>
        </p:txBody>
      </p:sp>
      <p:sp>
        <p:nvSpPr>
          <p:cNvPr id="3" name="Text Placeholder 2">
            <a:extLst>
              <a:ext uri="{FF2B5EF4-FFF2-40B4-BE49-F238E27FC236}">
                <a16:creationId xmlns:a16="http://schemas.microsoft.com/office/drawing/2014/main" id="{C1A70832-66A2-409B-A8C5-F0424B3FF1D0}"/>
              </a:ext>
            </a:extLst>
          </p:cNvPr>
          <p:cNvSpPr>
            <a:spLocks noGrp="1"/>
          </p:cNvSpPr>
          <p:nvPr>
            <p:ph type="body" idx="1"/>
          </p:nvPr>
        </p:nvSpPr>
        <p:spPr>
          <a:xfrm>
            <a:off x="0" y="1299338"/>
            <a:ext cx="3536576" cy="3044100"/>
          </a:xfrm>
        </p:spPr>
        <p:txBody>
          <a:bodyPr/>
          <a:lstStyle/>
          <a:p>
            <a:r>
              <a:rPr lang="en-US" dirty="0"/>
              <a:t>Ties two data structures together in a meaningful way.</a:t>
            </a:r>
          </a:p>
        </p:txBody>
      </p:sp>
      <p:pic>
        <p:nvPicPr>
          <p:cNvPr id="4" name="Picture 3">
            <a:extLst>
              <a:ext uri="{FF2B5EF4-FFF2-40B4-BE49-F238E27FC236}">
                <a16:creationId xmlns:a16="http://schemas.microsoft.com/office/drawing/2014/main" id="{252B6BE7-6C9B-4EA4-8773-58C60AF390B3}"/>
              </a:ext>
            </a:extLst>
          </p:cNvPr>
          <p:cNvPicPr>
            <a:picLocks noChangeAspect="1"/>
          </p:cNvPicPr>
          <p:nvPr/>
        </p:nvPicPr>
        <p:blipFill>
          <a:blip r:embed="rId2"/>
          <a:stretch>
            <a:fillRect/>
          </a:stretch>
        </p:blipFill>
        <p:spPr>
          <a:xfrm>
            <a:off x="3759574" y="1391771"/>
            <a:ext cx="5196304" cy="3227601"/>
          </a:xfrm>
          <a:prstGeom prst="rect">
            <a:avLst/>
          </a:prstGeom>
        </p:spPr>
      </p:pic>
    </p:spTree>
    <p:extLst>
      <p:ext uri="{BB962C8B-B14F-4D97-AF65-F5344CB8AC3E}">
        <p14:creationId xmlns:p14="http://schemas.microsoft.com/office/powerpoint/2010/main" val="2341968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5FD33-92C0-4689-8F9C-9226BF655F21}"/>
              </a:ext>
            </a:extLst>
          </p:cNvPr>
          <p:cNvSpPr>
            <a:spLocks noGrp="1"/>
          </p:cNvSpPr>
          <p:nvPr>
            <p:ph type="title"/>
          </p:nvPr>
        </p:nvSpPr>
        <p:spPr/>
        <p:txBody>
          <a:bodyPr/>
          <a:lstStyle/>
          <a:p>
            <a:r>
              <a:rPr lang="en-US" dirty="0" err="1"/>
              <a:t>KeyValuePair</a:t>
            </a:r>
            <a:r>
              <a:rPr lang="en-US" dirty="0"/>
              <a:t>&lt;Key, Value&gt;</a:t>
            </a:r>
          </a:p>
        </p:txBody>
      </p:sp>
      <p:pic>
        <p:nvPicPr>
          <p:cNvPr id="4" name="Picture 3">
            <a:extLst>
              <a:ext uri="{FF2B5EF4-FFF2-40B4-BE49-F238E27FC236}">
                <a16:creationId xmlns:a16="http://schemas.microsoft.com/office/drawing/2014/main" id="{D87C6BCE-2407-4798-8CEF-7A268580359A}"/>
              </a:ext>
            </a:extLst>
          </p:cNvPr>
          <p:cNvPicPr>
            <a:picLocks noChangeAspect="1"/>
          </p:cNvPicPr>
          <p:nvPr/>
        </p:nvPicPr>
        <p:blipFill>
          <a:blip r:embed="rId2"/>
          <a:stretch>
            <a:fillRect/>
          </a:stretch>
        </p:blipFill>
        <p:spPr>
          <a:xfrm>
            <a:off x="436510" y="1185000"/>
            <a:ext cx="8270980" cy="3797690"/>
          </a:xfrm>
          <a:prstGeom prst="rect">
            <a:avLst/>
          </a:prstGeom>
        </p:spPr>
      </p:pic>
    </p:spTree>
    <p:extLst>
      <p:ext uri="{BB962C8B-B14F-4D97-AF65-F5344CB8AC3E}">
        <p14:creationId xmlns:p14="http://schemas.microsoft.com/office/powerpoint/2010/main" val="4242281726"/>
      </p:ext>
    </p:extLst>
  </p:cSld>
  <p:clrMapOvr>
    <a:masterClrMapping/>
  </p:clrMapOvr>
</p:sld>
</file>

<file path=ppt/theme/theme1.xml><?xml version="1.0" encoding="utf-8"?>
<a:theme xmlns:a="http://schemas.openxmlformats.org/drawingml/2006/main" name="Slate">
  <a:themeElements>
    <a:clrScheme name="Slate">
      <a:dk1>
        <a:srgbClr val="000000"/>
      </a:dk1>
      <a:lt1>
        <a:srgbClr val="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3268</TotalTime>
  <Words>437</Words>
  <Application>Microsoft Office PowerPoint</Application>
  <PresentationFormat>On-screen Show (16:9)</PresentationFormat>
  <Paragraphs>47</Paragraphs>
  <Slides>21</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Noto Sans Symbols</vt:lpstr>
      <vt:lpstr>Lustria</vt:lpstr>
      <vt:lpstr>Arial</vt:lpstr>
      <vt:lpstr>Slate</vt:lpstr>
      <vt:lpstr>Generic classes &amp; methods</vt:lpstr>
      <vt:lpstr>What is generic?</vt:lpstr>
      <vt:lpstr>Why did C# add generics?</vt:lpstr>
      <vt:lpstr>The wrong way</vt:lpstr>
      <vt:lpstr>The wrong way</vt:lpstr>
      <vt:lpstr>The right way</vt:lpstr>
      <vt:lpstr>The right way</vt:lpstr>
      <vt:lpstr>Generics with multiple types</vt:lpstr>
      <vt:lpstr>KeyValuePair&lt;Key, Value&gt;</vt:lpstr>
      <vt:lpstr>Using enums in Dictionaries</vt:lpstr>
      <vt:lpstr>Example, AudioManager</vt:lpstr>
      <vt:lpstr>Generic Methods</vt:lpstr>
      <vt:lpstr>PowerPoint Presentation</vt:lpstr>
      <vt:lpstr>Interfaces</vt:lpstr>
      <vt:lpstr>IEnumerable</vt:lpstr>
      <vt:lpstr>IDisposable</vt:lpstr>
      <vt:lpstr>IComparable&lt;T&gt;</vt:lpstr>
      <vt:lpstr>IComparable&lt;T&gt; extended</vt:lpstr>
      <vt:lpstr>Custom Interfaces</vt:lpstr>
      <vt:lpstr>Requiring behaviors of T</vt:lpstr>
      <vt:lpstr>Lab – Binary Tree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Coding and Design Thinking</dc:title>
  <cp:lastModifiedBy>Ryan Darras</cp:lastModifiedBy>
  <cp:revision>39</cp:revision>
  <dcterms:modified xsi:type="dcterms:W3CDTF">2019-02-18T20:06:20Z</dcterms:modified>
</cp:coreProperties>
</file>