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87" r:id="rId3"/>
    <p:sldId id="286" r:id="rId4"/>
    <p:sldId id="288" r:id="rId5"/>
    <p:sldId id="289" r:id="rId6"/>
    <p:sldId id="290" r:id="rId7"/>
    <p:sldId id="295" r:id="rId8"/>
    <p:sldId id="296" r:id="rId9"/>
    <p:sldId id="291" r:id="rId10"/>
    <p:sldId id="292" r:id="rId11"/>
    <p:sldId id="293" r:id="rId12"/>
  </p:sldIdLst>
  <p:sldSz cx="9144000" cy="5143500" type="screen16x9"/>
  <p:notesSz cx="6858000" cy="9144000"/>
  <p:embeddedFontLst>
    <p:embeddedFont>
      <p:font typeface="Lustria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9083" autoAdjust="0"/>
  </p:normalViewPr>
  <p:slideViewPr>
    <p:cSldViewPr snapToGrid="0">
      <p:cViewPr varScale="1">
        <p:scale>
          <a:sx n="119" d="100"/>
          <a:sy n="119" d="100"/>
        </p:scale>
        <p:origin x="13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211179"/>
            <a:ext cx="7080000" cy="178869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967-4141-4621-AA4B-8C0FDF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&lt;-&gt;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9CC2-3800-4B7D-BFF8-B1CA6435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200" cy="3280683"/>
          </a:xfrm>
        </p:spPr>
        <p:txBody>
          <a:bodyPr/>
          <a:lstStyle/>
          <a:p>
            <a:r>
              <a:rPr lang="en-US" dirty="0"/>
              <a:t>More commonly referred to as Peer to Peer or P2P</a:t>
            </a:r>
          </a:p>
          <a:p>
            <a:r>
              <a:rPr lang="en-US" dirty="0"/>
              <a:t>In this example, we set up a P2P network as follows:</a:t>
            </a:r>
          </a:p>
          <a:p>
            <a:pPr lvl="1"/>
            <a:r>
              <a:rPr lang="en-US" dirty="0"/>
              <a:t>Attempt connection</a:t>
            </a:r>
          </a:p>
          <a:p>
            <a:pPr lvl="2"/>
            <a:r>
              <a:rPr lang="en-US" dirty="0"/>
              <a:t>If Failure, open listener</a:t>
            </a:r>
          </a:p>
          <a:p>
            <a:pPr lvl="2"/>
            <a:r>
              <a:rPr lang="en-US" dirty="0"/>
              <a:t>If success, set connection</a:t>
            </a:r>
          </a:p>
          <a:p>
            <a:pPr lvl="1"/>
            <a:r>
              <a:rPr lang="en-US" dirty="0"/>
              <a:t>If listening, and connection is found</a:t>
            </a:r>
          </a:p>
          <a:p>
            <a:pPr lvl="2"/>
            <a:r>
              <a:rPr lang="en-US" dirty="0"/>
              <a:t>Set connection</a:t>
            </a:r>
          </a:p>
          <a:p>
            <a:pPr lvl="2"/>
            <a:endParaRPr lang="en-US" dirty="0"/>
          </a:p>
          <a:p>
            <a:r>
              <a:rPr lang="en-US" dirty="0"/>
              <a:t>NOTE: Knowing the exact information of your client is very important here. Without it, you cannot connect.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7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967-4141-4621-AA4B-8C0FDF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Matchmaker -&gt; Many Clients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9CC2-3800-4B7D-BFF8-B1CA6435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200" cy="3280683"/>
          </a:xfrm>
        </p:spPr>
        <p:txBody>
          <a:bodyPr/>
          <a:lstStyle/>
          <a:p>
            <a:r>
              <a:rPr lang="en-US" dirty="0"/>
              <a:t>Need multiple computers for this!</a:t>
            </a:r>
          </a:p>
          <a:p>
            <a:r>
              <a:rPr lang="en-US" dirty="0"/>
              <a:t>Matchmaker literally just matches two connections together. Sends them the info required for them to connect.</a:t>
            </a:r>
          </a:p>
          <a:p>
            <a:r>
              <a:rPr lang="en-US" dirty="0"/>
              <a:t>Only information originally required is Matchmaker 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854E-55F8-45D0-8715-78AB4D92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E279-20A4-40C8-B85C-3F8F76159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May 6</a:t>
            </a:r>
            <a:r>
              <a:rPr lang="en-US" baseline="30000" dirty="0"/>
              <a:t>th</a:t>
            </a:r>
            <a:r>
              <a:rPr lang="en-US" dirty="0"/>
              <a:t>, networking assignment.</a:t>
            </a:r>
          </a:p>
          <a:p>
            <a:r>
              <a:rPr lang="en-US" dirty="0"/>
              <a:t>Due May 10</a:t>
            </a:r>
            <a:r>
              <a:rPr lang="en-US" baseline="30000" dirty="0"/>
              <a:t>th</a:t>
            </a:r>
            <a:r>
              <a:rPr lang="en-US" dirty="0"/>
              <a:t>, final project.</a:t>
            </a:r>
          </a:p>
          <a:p>
            <a:pPr lvl="1"/>
            <a:r>
              <a:rPr lang="en-US" dirty="0"/>
              <a:t>Extra credit for volunteering to present. Not required.</a:t>
            </a:r>
          </a:p>
          <a:p>
            <a:pPr lvl="2"/>
            <a:r>
              <a:rPr lang="en-US" dirty="0"/>
              <a:t>Presentations will be May 7</a:t>
            </a:r>
            <a:r>
              <a:rPr lang="en-US" baseline="30000" dirty="0"/>
              <a:t>th</a:t>
            </a:r>
            <a:r>
              <a:rPr lang="en-US" dirty="0"/>
              <a:t>, and May 9</a:t>
            </a:r>
            <a:r>
              <a:rPr lang="en-US" baseline="30000" dirty="0"/>
              <a:t>th</a:t>
            </a:r>
            <a:r>
              <a:rPr lang="en-US" dirty="0"/>
              <a:t>. Therefore you must be finished by then.</a:t>
            </a:r>
          </a:p>
          <a:p>
            <a:r>
              <a:rPr lang="en-US" dirty="0"/>
              <a:t>No Final</a:t>
            </a:r>
          </a:p>
          <a:p>
            <a:pPr lvl="1"/>
            <a:r>
              <a:rPr lang="en-US" dirty="0"/>
              <a:t>Grades are looking good; any grade lower than desired can be improved by doing extra credit assignment.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967-4141-4621-AA4B-8C0FDF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9CC2-3800-4B7D-BFF8-B1CA6435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200" cy="3280683"/>
          </a:xfrm>
        </p:spPr>
        <p:txBody>
          <a:bodyPr/>
          <a:lstStyle/>
          <a:p>
            <a:r>
              <a:rPr lang="en-US" dirty="0" err="1"/>
              <a:t>IPAddress</a:t>
            </a:r>
            <a:endParaRPr lang="en-US" dirty="0"/>
          </a:p>
          <a:p>
            <a:pPr lvl="1"/>
            <a:r>
              <a:rPr lang="en-US" dirty="0"/>
              <a:t>Private vs Public</a:t>
            </a:r>
          </a:p>
          <a:p>
            <a:pPr lvl="1"/>
            <a:r>
              <a:rPr lang="en-US" dirty="0"/>
              <a:t>Port</a:t>
            </a:r>
          </a:p>
          <a:p>
            <a:r>
              <a:rPr lang="en-US" dirty="0" err="1"/>
              <a:t>TcpClient</a:t>
            </a:r>
            <a:endParaRPr lang="en-US" dirty="0"/>
          </a:p>
          <a:p>
            <a:r>
              <a:rPr lang="en-US" dirty="0" err="1"/>
              <a:t>TcpListener</a:t>
            </a:r>
            <a:endParaRPr lang="en-US" dirty="0"/>
          </a:p>
          <a:p>
            <a:r>
              <a:rPr lang="en-US" dirty="0"/>
              <a:t>Host -&gt; Client</a:t>
            </a:r>
          </a:p>
          <a:p>
            <a:r>
              <a:rPr lang="en-US" dirty="0"/>
              <a:t>Host -&gt; Many Clients</a:t>
            </a:r>
          </a:p>
          <a:p>
            <a:r>
              <a:rPr lang="en-US" dirty="0"/>
              <a:t>Client &lt;-&gt; Client</a:t>
            </a:r>
          </a:p>
          <a:p>
            <a:r>
              <a:rPr lang="en-US" dirty="0"/>
              <a:t>Matchmaker -&gt; Many Clients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967-4141-4621-AA4B-8C0FDF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9CC2-3800-4B7D-BFF8-B1CA6435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200" cy="328068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“Internet Protocol” Address</a:t>
            </a:r>
          </a:p>
          <a:p>
            <a:r>
              <a:rPr lang="en-US" dirty="0"/>
              <a:t>Best way to think of it is a return address on a letter you’d send out.</a:t>
            </a:r>
          </a:p>
          <a:p>
            <a:r>
              <a:rPr lang="en-US" dirty="0"/>
              <a:t>Local IP Address -&gt; </a:t>
            </a:r>
            <a:r>
              <a:rPr lang="en-US" dirty="0" err="1"/>
              <a:t>cmd</a:t>
            </a:r>
            <a:r>
              <a:rPr lang="en-US" dirty="0"/>
              <a:t> ipconfig /all</a:t>
            </a:r>
          </a:p>
          <a:p>
            <a:r>
              <a:rPr lang="en-US" dirty="0"/>
              <a:t>External IP Address  -&gt; http://checkip.dyndns.org</a:t>
            </a:r>
          </a:p>
        </p:txBody>
      </p:sp>
    </p:spTree>
    <p:extLst>
      <p:ext uri="{BB962C8B-B14F-4D97-AF65-F5344CB8AC3E}">
        <p14:creationId xmlns:p14="http://schemas.microsoft.com/office/powerpoint/2010/main" val="113524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967-4141-4621-AA4B-8C0FDF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9CC2-3800-4B7D-BFF8-B1CA6435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200" cy="3280683"/>
          </a:xfrm>
        </p:spPr>
        <p:txBody>
          <a:bodyPr/>
          <a:lstStyle/>
          <a:p>
            <a:r>
              <a:rPr lang="en-US" dirty="0"/>
              <a:t>16-bit unsigned int = 0 – 65535</a:t>
            </a:r>
          </a:p>
          <a:p>
            <a:r>
              <a:rPr lang="en-US" dirty="0"/>
              <a:t>Think of networking as a large highway between you and the internet, and each port is a lane in the highway.</a:t>
            </a:r>
          </a:p>
          <a:p>
            <a:pPr lvl="1"/>
            <a:r>
              <a:rPr lang="en-US" dirty="0"/>
              <a:t>First lane is for X, second lane is for Y, etc.</a:t>
            </a:r>
          </a:p>
          <a:p>
            <a:r>
              <a:rPr lang="en-US" dirty="0"/>
              <a:t>Common examples</a:t>
            </a:r>
          </a:p>
          <a:p>
            <a:pPr lvl="1"/>
            <a:r>
              <a:rPr lang="en-US" dirty="0"/>
              <a:t>20 &amp; 21 FTP</a:t>
            </a:r>
          </a:p>
          <a:p>
            <a:pPr lvl="1"/>
            <a:r>
              <a:rPr lang="en-US" dirty="0"/>
              <a:t>22 SSH</a:t>
            </a:r>
          </a:p>
          <a:p>
            <a:pPr lvl="1"/>
            <a:r>
              <a:rPr lang="en-US" dirty="0"/>
              <a:t>80 HTTP</a:t>
            </a:r>
          </a:p>
          <a:p>
            <a:pPr lvl="1"/>
            <a:r>
              <a:rPr lang="en-US" dirty="0"/>
              <a:t>443 HTTPS</a:t>
            </a:r>
          </a:p>
          <a:p>
            <a:r>
              <a:rPr lang="en-US" dirty="0"/>
              <a:t>Port forwarding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967-4141-4621-AA4B-8C0FDF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9CC2-3800-4B7D-BFF8-B1CA6435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200" cy="3280683"/>
          </a:xfrm>
        </p:spPr>
        <p:txBody>
          <a:bodyPr/>
          <a:lstStyle/>
          <a:p>
            <a:r>
              <a:rPr lang="en-US" dirty="0"/>
              <a:t>Transmission Control Protocol</a:t>
            </a:r>
          </a:p>
          <a:p>
            <a:r>
              <a:rPr lang="en-US" dirty="0" err="1"/>
              <a:t>System.Net.Sockets</a:t>
            </a:r>
            <a:r>
              <a:rPr lang="en-US" dirty="0"/>
              <a:t>;</a:t>
            </a:r>
          </a:p>
          <a:p>
            <a:r>
              <a:rPr lang="en-US" dirty="0"/>
              <a:t>Maintains the direct connection between two computers</a:t>
            </a:r>
          </a:p>
          <a:p>
            <a:r>
              <a:rPr lang="en-US" dirty="0"/>
              <a:t>Can send/receive messages</a:t>
            </a:r>
          </a:p>
          <a:p>
            <a:endParaRPr lang="en-US" dirty="0"/>
          </a:p>
          <a:p>
            <a:r>
              <a:rPr lang="en-US" dirty="0"/>
              <a:t>Difficult to set up!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03C4-AC76-4779-8697-125E8B16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TcpListener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90C0-B602-4ACA-AAE2-F9265BE74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Actively listens for a </a:t>
            </a:r>
            <a:r>
              <a:rPr lang="en-US" dirty="0" err="1"/>
              <a:t>TcpClient</a:t>
            </a:r>
            <a:r>
              <a:rPr lang="en-US" dirty="0"/>
              <a:t> connection</a:t>
            </a:r>
          </a:p>
          <a:p>
            <a:r>
              <a:rPr lang="en-US" dirty="0"/>
              <a:t>You as the developer must manage this!</a:t>
            </a:r>
          </a:p>
        </p:txBody>
      </p:sp>
    </p:spTree>
    <p:extLst>
      <p:ext uri="{BB962C8B-B14F-4D97-AF65-F5344CB8AC3E}">
        <p14:creationId xmlns:p14="http://schemas.microsoft.com/office/powerpoint/2010/main" val="129132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F1C7-4A6A-4A44-80C8-38E38E76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-&gt;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67860-9D35-47DC-8C14-456D72D74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Host waits for a single connection to occur. At which point Host listens on connection for string messages. When a message is received, prints to text box.</a:t>
            </a:r>
          </a:p>
          <a:p>
            <a:r>
              <a:rPr lang="en-US" dirty="0"/>
              <a:t>Not set up for Host to message client.</a:t>
            </a:r>
          </a:p>
        </p:txBody>
      </p:sp>
    </p:spTree>
    <p:extLst>
      <p:ext uri="{BB962C8B-B14F-4D97-AF65-F5344CB8AC3E}">
        <p14:creationId xmlns:p14="http://schemas.microsoft.com/office/powerpoint/2010/main" val="14136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1967-4141-4621-AA4B-8C0FDF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-&gt; Many Clients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9CC2-3800-4B7D-BFF8-B1CA6435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25" y="1291316"/>
            <a:ext cx="7953241" cy="3280683"/>
          </a:xfrm>
        </p:spPr>
        <p:txBody>
          <a:bodyPr/>
          <a:lstStyle/>
          <a:p>
            <a:r>
              <a:rPr lang="en-US" dirty="0"/>
              <a:t>In this example, the host maintains a collection of </a:t>
            </a:r>
            <a:r>
              <a:rPr lang="en-US" dirty="0" err="1"/>
              <a:t>TcpClients</a:t>
            </a:r>
            <a:endParaRPr lang="en-US" dirty="0"/>
          </a:p>
          <a:p>
            <a:r>
              <a:rPr lang="en-US" dirty="0"/>
              <a:t>Additionally, each </a:t>
            </a:r>
            <a:r>
              <a:rPr lang="en-US" dirty="0" err="1"/>
              <a:t>TcpClient</a:t>
            </a:r>
            <a:r>
              <a:rPr lang="en-US" dirty="0"/>
              <a:t> is listening to the host, waiting for messages.</a:t>
            </a:r>
          </a:p>
          <a:p>
            <a:endParaRPr lang="en-US" dirty="0"/>
          </a:p>
          <a:p>
            <a:r>
              <a:rPr lang="en-US" dirty="0"/>
              <a:t>Let’s adjust slightly so that Host simply relays received messages back to individual </a:t>
            </a:r>
            <a:r>
              <a:rPr lang="en-US" dirty="0" err="1"/>
              <a:t>TcpClients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4567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426</Words>
  <Application>Microsoft Office PowerPoint</Application>
  <PresentationFormat>On-screen Show (16:9)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Lustria</vt:lpstr>
      <vt:lpstr>Slate</vt:lpstr>
      <vt:lpstr>Networking</vt:lpstr>
      <vt:lpstr>Plan</vt:lpstr>
      <vt:lpstr>To-do list</vt:lpstr>
      <vt:lpstr>IP Address</vt:lpstr>
      <vt:lpstr>Port</vt:lpstr>
      <vt:lpstr>TcpClient</vt:lpstr>
      <vt:lpstr>TcpListener</vt:lpstr>
      <vt:lpstr>Host -&gt; Client</vt:lpstr>
      <vt:lpstr>Host -&gt; Many Clients</vt:lpstr>
      <vt:lpstr>Client &lt;-&gt; Client</vt:lpstr>
      <vt:lpstr>Matchmaker -&gt; Many 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109</cp:revision>
  <dcterms:modified xsi:type="dcterms:W3CDTF">2019-04-24T03:53:04Z</dcterms:modified>
</cp:coreProperties>
</file>