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</p:embeddedFont>
    <p:embeddedFont>
      <p:font typeface="Roboto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KmoQbSLTZNAjdc7DX/Tydc83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558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16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17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7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7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9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8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65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367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0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9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82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76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823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957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631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093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71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243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106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15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54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9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9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5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2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56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1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04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00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ref_colornames.asp" TargetMode="External"/><Relationship Id="rId5" Type="http://schemas.openxmlformats.org/officeDocument/2006/relationships/hyperlink" Target="https://www.calculadoraconversor.com/conversores/modelos-de-color/" TargetMode="External"/><Relationship Id="rId4" Type="http://schemas.openxmlformats.org/officeDocument/2006/relationships/hyperlink" Target="http://www.workwithcolor.com/color-converter-01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letton.com/#uid=1000u0kllllaFw0g0qFqFg0w0a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spacio_de_col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mlcolorcodes.com/es/nombres-de-los-color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326350" y="7885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ES" sz="6000" b="1" i="0" u="none" strike="noStrike" cap="non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ES" sz="6000" b="1" i="0" u="none" strike="noStrike" cap="none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-ES" sz="6000" b="1" i="0" u="none" strike="noStrike" cap="non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s-ES" sz="6000" b="1" i="0" u="none" strike="noStrike" cap="none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-ES" sz="6000" b="1" i="0" u="none" strike="noStrike" cap="none">
                <a:solidFill>
                  <a:srgbClr val="F6B26B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6000" b="1" i="0" u="none" strike="noStrike" cap="none">
              <a:solidFill>
                <a:srgbClr val="F6B2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26350" y="4065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UNCPBA/ FCE</a:t>
            </a:r>
            <a:endParaRPr sz="1800" b="1" i="0" u="none" strike="noStrike" cap="non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INTERFACES DE USUARIO E INTERACCIÓN | TUDAI </a:t>
            </a:r>
            <a:endParaRPr sz="1400" b="0" i="0" u="none" strike="noStrike" cap="non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Colores hexadecimales</a:t>
            </a:r>
            <a:endParaRPr sz="2400" b="1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022900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ES" sz="14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valores de color hexadecimales también son compatibles con todos los navegadores.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ES" sz="14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color hexadecimal se especifica con: # RR GG BB 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ES" sz="14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RR (rojo), GG (verde) y BB (azul) son enteros hexadecimales entre 00 y FF que especifican la intensidad del color.</a:t>
            </a:r>
            <a:endParaRPr sz="1400" b="1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400" b="1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216825" y="3066500"/>
            <a:ext cx="1138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#00FFFF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309825" y="3600450"/>
            <a:ext cx="952500" cy="9525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4002750" y="3066500"/>
            <a:ext cx="1138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#AAFF00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4095750" y="3600450"/>
            <a:ext cx="952500" cy="952500"/>
          </a:xfrm>
          <a:prstGeom prst="ellipse">
            <a:avLst/>
          </a:prstGeom>
          <a:solidFill>
            <a:srgbClr val="AA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6881675" y="3066500"/>
            <a:ext cx="1138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#9955DD</a:t>
            </a:r>
            <a:endParaRPr sz="1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6974675" y="3600450"/>
            <a:ext cx="952500" cy="952500"/>
          </a:xfrm>
          <a:prstGeom prst="ellipse">
            <a:avLst/>
          </a:prstGeom>
          <a:solidFill>
            <a:srgbClr val="995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0" y="4686300"/>
            <a:ext cx="9144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https://www.w3schools.com/Colors/default.asp</a:t>
            </a: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125" y="570050"/>
            <a:ext cx="2106584" cy="1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2075" y="1624275"/>
            <a:ext cx="3883950" cy="16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486800" y="3360450"/>
            <a:ext cx="30660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pixel de color se representa </a:t>
            </a:r>
            <a:endParaRPr sz="14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el modelo RGB con 3 bytes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800" y="1624275"/>
            <a:ext cx="3668076" cy="1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 txBox="1"/>
          <p:nvPr/>
        </p:nvSpPr>
        <p:spPr>
          <a:xfrm>
            <a:off x="4842075" y="3360450"/>
            <a:ext cx="2769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pixel de color se representa en el modelo RGBA con 4 bytes</a:t>
            </a:r>
            <a:endParaRPr sz="14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75" y="0"/>
            <a:ext cx="9144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Pixel RGB y RGBA</a:t>
            </a:r>
            <a:endParaRPr sz="3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673625" y="3124200"/>
            <a:ext cx="7432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 color = rgba(255,100, 50, 0.5);</a:t>
            </a: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 color2 = rgba(255, 225, 175, 1);</a:t>
            </a: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769350" y="2345388"/>
            <a:ext cx="605100" cy="605100"/>
          </a:xfrm>
          <a:prstGeom prst="ellipse">
            <a:avLst/>
          </a:prstGeom>
          <a:solidFill>
            <a:srgbClr val="FFC864">
              <a:alpha val="5294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769350" y="4179863"/>
            <a:ext cx="605100" cy="605100"/>
          </a:xfrm>
          <a:prstGeom prst="ellipse">
            <a:avLst/>
          </a:prstGeom>
          <a:solidFill>
            <a:srgbClr val="FFE2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152400"/>
            <a:ext cx="2523271" cy="208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75" y="0"/>
            <a:ext cx="9144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Alpha</a:t>
            </a:r>
            <a:endParaRPr sz="3500" b="1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524" y="1321949"/>
            <a:ext cx="3555100" cy="148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7172" y="3091941"/>
            <a:ext cx="3529929" cy="148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216700"/>
            <a:ext cx="7810499" cy="39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550975" y="4292075"/>
            <a:ext cx="46497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http://www.workwithcolor.com/color-converter-01.htm</a:t>
            </a: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https://www.calculadoraconversor.com/conversores/modelos-de-color/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https://www.w3schools.com/TAGs/ref_colornames.asp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Dibujando en web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311700" y="1986776"/>
            <a:ext cx="7432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s-ES" sz="2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s-E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es el elemento donde se dibuja en HTML5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s-E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provee la funcionalidad para dibujar.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[!]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Todos los elementos </a:t>
            </a:r>
            <a:r>
              <a:rPr lang="es-E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visuales 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página </a:t>
            </a:r>
            <a:r>
              <a:rPr lang="es-E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</a:t>
            </a:r>
            <a:r>
              <a:rPr lang="es-E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E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s-E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Ejemplo de uso de Canvas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707" y="1356333"/>
            <a:ext cx="6914771" cy="270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t="4533"/>
          <a:stretch/>
        </p:blipFill>
        <p:spPr>
          <a:xfrm>
            <a:off x="7286478" y="3254297"/>
            <a:ext cx="1545822" cy="126136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4" name="Google Shape;174;p17"/>
          <p:cNvSpPr txBox="1"/>
          <p:nvPr/>
        </p:nvSpPr>
        <p:spPr>
          <a:xfrm>
            <a:off x="55222" y="45709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To-Do: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Buscar la referencia de los métodos de Context, y experimentar…</a:t>
            </a:r>
            <a:b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Imágenes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157" y="1960426"/>
            <a:ext cx="3419686" cy="306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311700" y="871654"/>
            <a:ext cx="7432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Una imagen digital es una matriz 2D (WxH) de píxeles. </a:t>
            </a: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796" y="2293666"/>
            <a:ext cx="3733375" cy="1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5596" y="374242"/>
            <a:ext cx="1529025" cy="19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2475" y="1123250"/>
            <a:ext cx="2892325" cy="3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Representar imágenes</a:t>
            </a:r>
            <a:endParaRPr sz="1800"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HTML5 provee un “</a:t>
            </a:r>
            <a:r>
              <a:rPr lang="es-ES" sz="2000" i="1"/>
              <a:t>ImageData” 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La imagen se recorre en </a:t>
            </a:r>
            <a:r>
              <a:rPr lang="es-ES" sz="2000" i="1"/>
              <a:t>Ancho</a:t>
            </a:r>
            <a:r>
              <a:rPr lang="es-ES" sz="2000"/>
              <a:t> y </a:t>
            </a:r>
            <a:r>
              <a:rPr lang="es-ES" sz="2000" i="1"/>
              <a:t>Alto (for, for)</a:t>
            </a:r>
            <a:endParaRPr sz="20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 i="1"/>
              <a:t>“ImageData” </a:t>
            </a:r>
            <a:r>
              <a:rPr lang="es-ES" sz="2000"/>
              <a:t>almacena los pixeles en un arreglo de 1d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Los colores se almacenan en un </a:t>
            </a:r>
            <a:r>
              <a:rPr lang="es-ES" sz="2000" i="1"/>
              <a:t>Array de enteros</a:t>
            </a:r>
            <a:r>
              <a:rPr lang="es-ES" sz="2000"/>
              <a:t> y se pueden acceder como si fueran una matriz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Para dibujar la Imagen en Pantalla: </a:t>
            </a:r>
            <a:r>
              <a:rPr lang="es-ES" sz="1800" b="1"/>
              <a:t>ctx.putImageData ( Imagen, x, y) 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Para convertir de matriz a arreglo?</a:t>
            </a:r>
            <a:endParaRPr sz="1800"/>
          </a:p>
          <a:p>
            <a:pPr marL="109537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2646557" y="4442015"/>
            <a:ext cx="3395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indice = (x + y * imageData.width) * 4;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646556" y="4169846"/>
            <a:ext cx="10839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indice =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50" y="1109525"/>
            <a:ext cx="85206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¿Qué es el color?</a:t>
            </a:r>
            <a:endParaRPr sz="5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0" y="2128675"/>
            <a:ext cx="91440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color es luz.</a:t>
            </a:r>
            <a:endParaRPr sz="25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50" y="2743075"/>
            <a:ext cx="9144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Ondas electromagnéticas viajando en el espacio.</a:t>
            </a:r>
            <a:endParaRPr sz="18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“La percepción de los colores es un fenómeno subjetivo; el color varía </a:t>
            </a: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0" i="1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 la cantidad de luz del ambiente y la distancia a la que se encuentra el objeto"</a:t>
            </a:r>
            <a:endParaRPr sz="1400" b="0" i="1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Crear imagen desde cero</a:t>
            </a:r>
            <a:endParaRPr sz="1800"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15" y="3011869"/>
            <a:ext cx="5323301" cy="19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15" y="1017725"/>
            <a:ext cx="5323301" cy="188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Cómo cargar una imagen?</a:t>
            </a:r>
            <a:endParaRPr sz="1800"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7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La carga de imágenes es </a:t>
            </a:r>
            <a:r>
              <a:rPr lang="es-ES" sz="2000" b="1"/>
              <a:t>asincrónica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El script se ejecuta secuencialmente línea por línea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2000"/>
              <a:t>El tiempo de demora depende del tamaño de la imagen y de la latencia del servidor que la tiene</a:t>
            </a:r>
            <a:endParaRPr/>
          </a:p>
          <a:p>
            <a:pPr marL="109537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6974"/>
          <a:stretch/>
        </p:blipFill>
        <p:spPr>
          <a:xfrm>
            <a:off x="1655955" y="2967160"/>
            <a:ext cx="4246685" cy="149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6193102" y="3506381"/>
            <a:ext cx="251062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que la imagen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esté cargada en memoria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momento de dibujarla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Cargar una imagen y dibujarla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5780" y="1428751"/>
            <a:ext cx="4076371" cy="265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6204716" y="1146313"/>
            <a:ext cx="108585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 del recurso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6457950" y="2105861"/>
            <a:ext cx="13144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de finalización de la carga del recurso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204716" y="3321776"/>
            <a:ext cx="131445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Dibujo la imagen usando el contexto del HTML5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3"/>
          <p:cNvCxnSpPr>
            <a:stCxn id="218" idx="1"/>
          </p:cNvCxnSpPr>
          <p:nvPr/>
        </p:nvCxnSpPr>
        <p:spPr>
          <a:xfrm flipH="1">
            <a:off x="4915016" y="1354062"/>
            <a:ext cx="1289700" cy="391800"/>
          </a:xfrm>
          <a:prstGeom prst="straightConnector1">
            <a:avLst/>
          </a:prstGeom>
          <a:noFill/>
          <a:ln w="3810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23"/>
          <p:cNvCxnSpPr>
            <a:stCxn id="219" idx="1"/>
          </p:cNvCxnSpPr>
          <p:nvPr/>
        </p:nvCxnSpPr>
        <p:spPr>
          <a:xfrm rot="10800000">
            <a:off x="5200650" y="2235401"/>
            <a:ext cx="1257300" cy="159000"/>
          </a:xfrm>
          <a:prstGeom prst="straightConnector1">
            <a:avLst/>
          </a:prstGeom>
          <a:noFill/>
          <a:ln w="3810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23"/>
          <p:cNvCxnSpPr>
            <a:stCxn id="220" idx="1"/>
          </p:cNvCxnSpPr>
          <p:nvPr/>
        </p:nvCxnSpPr>
        <p:spPr>
          <a:xfrm rot="10800000">
            <a:off x="5397716" y="3460917"/>
            <a:ext cx="807000" cy="149400"/>
          </a:xfrm>
          <a:prstGeom prst="straightConnector1">
            <a:avLst/>
          </a:prstGeom>
          <a:noFill/>
          <a:ln w="38100" cap="flat" cmpd="sng">
            <a:solidFill>
              <a:srgbClr val="20202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Por qué se usa .onload() ?</a:t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23" y="1017725"/>
            <a:ext cx="6944926" cy="40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Cargar una imagen almacenada en la PC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Dibujar la imagen sobre el canvas usando ImageData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Ejercicio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3450" y="2922270"/>
            <a:ext cx="2286000" cy="16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Acceder a los pixeles</a:t>
            </a:r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1143000" y="1035076"/>
            <a:ext cx="6858000" cy="41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ImageData</a:t>
            </a:r>
            <a:r>
              <a:rPr lang="es-ES" i="1"/>
              <a:t> </a:t>
            </a:r>
            <a:r>
              <a:rPr lang="es-ES"/>
              <a:t>almacena los pixeles en un arreglo de 1D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</a:t>
            </a:r>
            <a:r>
              <a:rPr lang="es-ES" b="1"/>
              <a:t>Context</a:t>
            </a:r>
            <a:r>
              <a:rPr lang="es-ES"/>
              <a:t> provee métodos para acceder a los pixeles que ya se dibujaron en el contexto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No puedo acceder a los pixeles de una Imagen directamente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Entonces, para acceder a los pixeles de una imagen…</a:t>
            </a:r>
            <a:endParaRPr/>
          </a:p>
          <a:p>
            <a:pPr marL="82153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		</a:t>
            </a:r>
            <a:r>
              <a:rPr lang="es-ES" b="1"/>
              <a:t>¡Primero tengo que dibujar la imagen!</a:t>
            </a:r>
            <a:endParaRPr b="1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3086101" y="2743040"/>
            <a:ext cx="827786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☹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1428750" y="17145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Acceder a los pixeles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028700"/>
            <a:ext cx="5590987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1943100" y="2743200"/>
            <a:ext cx="5314950" cy="3429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4514850" y="4165252"/>
            <a:ext cx="320040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IMPORTANTE:</a:t>
            </a: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políticas de seguridad, Chrome </a:t>
            </a:r>
            <a:r>
              <a:rPr lang="es-E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E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acceder directamente a los datos de la imagen.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accedo a cada pixel?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obtengo las componentes R, G y B?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Acceder a los pixeles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3301" y="1985519"/>
            <a:ext cx="4114800" cy="288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1988218"/>
            <a:ext cx="4114800" cy="29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accedo a cada pixel?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¿Cómo obtengo las componentes R, G y B?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Acceder a los pixeles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Filtros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143000" y="1035076"/>
            <a:ext cx="6858000" cy="222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Modifica el valor de un pixel dado una ecuación matemática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Este valor puede ser simplemente un coeficiente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82153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i="1"/>
              <a:t>Gris  =  (R + G + B) / 3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9801" y="3819457"/>
            <a:ext cx="1309755" cy="132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 descr="http://tr1.cbsistatic.com/hub/i/2007/08/21/2607daf1-c3be-11e2-bc00-02911874f8c8/normal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443" y="2734389"/>
            <a:ext cx="2135981" cy="9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 descr="http://tr1.cbsistatic.com/hub/i/2007/08/21/26208810-c3be-11e2-bc00-02911874f8c8/grayscal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3299" y="2734627"/>
            <a:ext cx="2135981" cy="97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 descr="http://tr1.cbsistatic.com/hub/i/2007/08/21/26375001-c3be-11e2-bc00-02911874f8c8/sepiatone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2151" y="2734389"/>
            <a:ext cx="2135981" cy="9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5550" y="547025"/>
            <a:ext cx="4761325" cy="32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625" y="1123919"/>
            <a:ext cx="2890250" cy="20039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3455550" y="3909375"/>
            <a:ext cx="4442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3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COLOR: Impresión que producen en la retina, los rayos de luz reflejados y absorbidos por un cuerpo, según la longitud de onda de estos rayos. </a:t>
            </a:r>
            <a:endParaRPr sz="1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638" y="831475"/>
            <a:ext cx="4640724" cy="3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263" y="1113475"/>
            <a:ext cx="4059475" cy="37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Síntesis aditiva del color</a:t>
            </a:r>
            <a:endParaRPr sz="3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125" y="3455525"/>
            <a:ext cx="1558550" cy="14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/>
        </p:nvSpPr>
        <p:spPr>
          <a:xfrm>
            <a:off x="6560750" y="2741800"/>
            <a:ext cx="25833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Síntesis sustractiva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Círculo cromático (RGB)</a:t>
            </a:r>
            <a:endParaRPr sz="3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050" y="611650"/>
            <a:ext cx="5743999" cy="44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Armonías tonales</a:t>
            </a:r>
            <a:endParaRPr sz="3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150" y="4656600"/>
            <a:ext cx="91440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https://paletton.com/#uid=1000u0kllllaFw0g0qFqFg0w0aF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350" y="1051975"/>
            <a:ext cx="6077284" cy="34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0" y="318475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Existen distintos sistemas de representación</a:t>
            </a: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1281925" y="1146550"/>
            <a:ext cx="6895200" cy="3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RGB = Red - Green - Blue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RGBA = Red - Green - Blue - Alpha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HSL = Hue - Saturation - Ligthness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HSLA = Hue - Saturation - Ligthness - Alpha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Hexadecimal = #</a:t>
            </a:r>
            <a:r>
              <a:rPr lang="es-ES" sz="1800" b="0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RR</a:t>
            </a:r>
            <a:r>
              <a:rPr lang="es-ES" sz="1800" b="0" i="0" u="none" strike="noStrike" cap="non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GG</a:t>
            </a:r>
            <a:r>
              <a:rPr lang="es-ES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BB</a:t>
            </a:r>
            <a:r>
              <a:rPr lang="es-ES" sz="1800" b="0" i="0" u="none" strike="noStrike" cap="non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AA</a:t>
            </a:r>
            <a:endParaRPr sz="1800" b="0" i="0" u="none" strike="noStrike" cap="non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0,1,2,3,4,5,6,7,8,9,A,B,C,D,E,F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Otros (CMYK, HSV, ARGB, YUV ...)</a:t>
            </a:r>
            <a:endParaRPr sz="1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1281925" y="4422200"/>
            <a:ext cx="6513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https://es.wikipedia.org/wiki/</a:t>
            </a:r>
            <a:r>
              <a:rPr lang="es-ES" sz="11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Espacio_de_color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https://htmlcolorcodes.com/es/nombres-de-los-colores/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1934800" y="762000"/>
            <a:ext cx="7209300" cy="23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¿Cómo se representa un color?</a:t>
            </a: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¿Cómo defino un color en particular?</a:t>
            </a:r>
            <a:endParaRPr sz="25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934800" y="2977825"/>
            <a:ext cx="50559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Función JavaScript</a:t>
            </a:r>
            <a:endParaRPr sz="18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rgba(255,255,255,1);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hsla(0,0,0,0);</a:t>
            </a:r>
            <a:endParaRPr sz="18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693</Words>
  <Application>Microsoft Office PowerPoint</Application>
  <PresentationFormat>Presentación en pantalla (16:9)</PresentationFormat>
  <Paragraphs>116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Roboto</vt:lpstr>
      <vt:lpstr>Arial</vt:lpstr>
      <vt:lpstr>Roboto Light</vt:lpstr>
      <vt:lpstr>Simple Light</vt:lpstr>
      <vt:lpstr>Presentación de PowerPoint</vt:lpstr>
      <vt:lpstr>¿Qué es el color?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Colores hexadecimales </vt:lpstr>
      <vt:lpstr>Presentación de PowerPoint</vt:lpstr>
      <vt:lpstr>Presentación de PowerPoint</vt:lpstr>
      <vt:lpstr>Presentación de PowerPoint</vt:lpstr>
      <vt:lpstr>Presentación de PowerPoint</vt:lpstr>
      <vt:lpstr>Dibujando en web</vt:lpstr>
      <vt:lpstr>Ejemplo de uso de Canvas</vt:lpstr>
      <vt:lpstr>Imágenes</vt:lpstr>
      <vt:lpstr>Presentación de PowerPoint</vt:lpstr>
      <vt:lpstr>Representar imágenes</vt:lpstr>
      <vt:lpstr>Crear imagen desde cero</vt:lpstr>
      <vt:lpstr>Cómo cargar una imagen?</vt:lpstr>
      <vt:lpstr>Cargar una imagen y dibujarla</vt:lpstr>
      <vt:lpstr>Por qué se usa .onload() ?</vt:lpstr>
      <vt:lpstr>Ejercicio</vt:lpstr>
      <vt:lpstr>Acceder a los pixeles</vt:lpstr>
      <vt:lpstr>Acceder a los pixeles</vt:lpstr>
      <vt:lpstr>Acceder a los pixeles</vt:lpstr>
      <vt:lpstr>Acceder a los pixeles</vt:lpstr>
      <vt:lpstr>Filtros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Garcia Bauza</dc:creator>
  <cp:lastModifiedBy>jhernandezgauna</cp:lastModifiedBy>
  <cp:revision>3</cp:revision>
  <dcterms:modified xsi:type="dcterms:W3CDTF">2023-03-22T21:58:51Z</dcterms:modified>
</cp:coreProperties>
</file>