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jwv0lUMkuFLbEeJu3/ZdQXh2p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19.jpg"/><Relationship Id="rId5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g"/><Relationship Id="rId4" Type="http://schemas.openxmlformats.org/officeDocument/2006/relationships/image" Target="../media/image29.jp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4.jpg"/><Relationship Id="rId11" Type="http://schemas.openxmlformats.org/officeDocument/2006/relationships/image" Target="../media/image26.jpg"/><Relationship Id="rId22" Type="http://schemas.openxmlformats.org/officeDocument/2006/relationships/image" Target="../media/image42.jpg"/><Relationship Id="rId10" Type="http://schemas.openxmlformats.org/officeDocument/2006/relationships/image" Target="../media/image34.jpg"/><Relationship Id="rId21" Type="http://schemas.openxmlformats.org/officeDocument/2006/relationships/image" Target="../media/image45.jpg"/><Relationship Id="rId13" Type="http://schemas.openxmlformats.org/officeDocument/2006/relationships/image" Target="../media/image39.jpg"/><Relationship Id="rId12" Type="http://schemas.openxmlformats.org/officeDocument/2006/relationships/image" Target="../media/image36.jpg"/><Relationship Id="rId23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jpg"/><Relationship Id="rId4" Type="http://schemas.openxmlformats.org/officeDocument/2006/relationships/image" Target="../media/image35.jpg"/><Relationship Id="rId9" Type="http://schemas.openxmlformats.org/officeDocument/2006/relationships/image" Target="../media/image33.jpg"/><Relationship Id="rId15" Type="http://schemas.openxmlformats.org/officeDocument/2006/relationships/image" Target="../media/image32.jpg"/><Relationship Id="rId14" Type="http://schemas.openxmlformats.org/officeDocument/2006/relationships/image" Target="../media/image28.jpg"/><Relationship Id="rId17" Type="http://schemas.openxmlformats.org/officeDocument/2006/relationships/image" Target="../media/image38.jpg"/><Relationship Id="rId16" Type="http://schemas.openxmlformats.org/officeDocument/2006/relationships/image" Target="../media/image40.jpg"/><Relationship Id="rId5" Type="http://schemas.openxmlformats.org/officeDocument/2006/relationships/image" Target="../media/image25.jpg"/><Relationship Id="rId19" Type="http://schemas.openxmlformats.org/officeDocument/2006/relationships/image" Target="../media/image41.jpg"/><Relationship Id="rId6" Type="http://schemas.openxmlformats.org/officeDocument/2006/relationships/image" Target="../media/image24.jpg"/><Relationship Id="rId18" Type="http://schemas.openxmlformats.org/officeDocument/2006/relationships/image" Target="../media/image37.jpg"/><Relationship Id="rId7" Type="http://schemas.openxmlformats.org/officeDocument/2006/relationships/image" Target="../media/image30.jpg"/><Relationship Id="rId8" Type="http://schemas.openxmlformats.org/officeDocument/2006/relationships/image" Target="../media/image4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9.jpg"/><Relationship Id="rId5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FC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050" y="612681"/>
            <a:ext cx="4683899" cy="28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0" y="4125200"/>
            <a:ext cx="91440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UniCen / FCE / TUDAI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INTERFACES DE USUARIO E INTERACCIÓN | TUDAI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2" y="46125"/>
            <a:ext cx="9008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4">
            <a:alphaModFix/>
          </a:blip>
          <a:srcRect b="16673" l="0" r="34704" t="0"/>
          <a:stretch/>
        </p:blipFill>
        <p:spPr>
          <a:xfrm>
            <a:off x="6147350" y="3152600"/>
            <a:ext cx="2844072" cy="20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1554" t="0"/>
          <a:stretch/>
        </p:blipFill>
        <p:spPr>
          <a:xfrm>
            <a:off x="646300" y="0"/>
            <a:ext cx="79488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2"/>
          <p:cNvPicPr preferRelativeResize="0"/>
          <p:nvPr/>
        </p:nvPicPr>
        <p:blipFill rotWithShape="1">
          <a:blip r:embed="rId3">
            <a:alphaModFix/>
          </a:blip>
          <a:srcRect b="0" l="0" r="0" t="69699"/>
          <a:stretch/>
        </p:blipFill>
        <p:spPr>
          <a:xfrm>
            <a:off x="48750" y="3002538"/>
            <a:ext cx="9144001" cy="226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52" y="-2"/>
            <a:ext cx="9144001" cy="323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2"/>
          <p:cNvPicPr preferRelativeResize="0"/>
          <p:nvPr/>
        </p:nvPicPr>
        <p:blipFill rotWithShape="1">
          <a:blip r:embed="rId5">
            <a:alphaModFix/>
          </a:blip>
          <a:srcRect b="26410" l="0" r="34409" t="0"/>
          <a:stretch/>
        </p:blipFill>
        <p:spPr>
          <a:xfrm>
            <a:off x="6138700" y="753800"/>
            <a:ext cx="2926901" cy="23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691" y="0"/>
            <a:ext cx="697862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4">
            <a:alphaModFix/>
          </a:blip>
          <a:srcRect b="0" l="0" r="15724" t="0"/>
          <a:stretch/>
        </p:blipFill>
        <p:spPr>
          <a:xfrm>
            <a:off x="4947375" y="1687600"/>
            <a:ext cx="3113926" cy="357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558709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1897" y="152400"/>
            <a:ext cx="3099704" cy="198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200" y="572194"/>
            <a:ext cx="9144001" cy="450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700" y="572188"/>
            <a:ext cx="9144002" cy="474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8586" y="766875"/>
            <a:ext cx="728362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18278" y="997350"/>
            <a:ext cx="653224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58927" y="1296550"/>
            <a:ext cx="748649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0175" y="1252756"/>
            <a:ext cx="9144001" cy="4888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1399596"/>
            <a:ext cx="9144001" cy="2344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97350" y="1573833"/>
            <a:ext cx="9144001" cy="4588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7350" y="1686722"/>
            <a:ext cx="9144001" cy="436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40800" y="1420061"/>
            <a:ext cx="9144001" cy="510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166564" y="1399600"/>
            <a:ext cx="75749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71300" y="2032319"/>
            <a:ext cx="9143999" cy="387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64699" y="1866500"/>
            <a:ext cx="58269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71301" y="0"/>
            <a:ext cx="75134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854404" y="1399600"/>
            <a:ext cx="702569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628096" y="1866500"/>
            <a:ext cx="545675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404701" y="13"/>
            <a:ext cx="80741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709664" y="997350"/>
            <a:ext cx="543432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59275" y="376252"/>
            <a:ext cx="9144000" cy="513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575" y="-29475"/>
            <a:ext cx="6284851" cy="52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21697" l="0" r="0" t="0"/>
          <a:stretch/>
        </p:blipFill>
        <p:spPr>
          <a:xfrm>
            <a:off x="422200" y="-37800"/>
            <a:ext cx="8299588" cy="521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21154"/>
          <a:stretch/>
        </p:blipFill>
        <p:spPr>
          <a:xfrm>
            <a:off x="4083176" y="3486205"/>
            <a:ext cx="4638627" cy="16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22945" l="0" r="0" t="0"/>
          <a:stretch/>
        </p:blipFill>
        <p:spPr>
          <a:xfrm>
            <a:off x="1547675" y="-29475"/>
            <a:ext cx="6146126" cy="437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 b="2206" l="0" r="0" t="83831"/>
          <a:stretch/>
        </p:blipFill>
        <p:spPr>
          <a:xfrm>
            <a:off x="1547675" y="4472799"/>
            <a:ext cx="6146126" cy="79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20652" l="0" r="0" t="0"/>
          <a:stretch/>
        </p:blipFill>
        <p:spPr>
          <a:xfrm>
            <a:off x="958602" y="5"/>
            <a:ext cx="7226775" cy="40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5725" y="2423425"/>
            <a:ext cx="2899651" cy="16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17748" l="0" r="0" t="0"/>
          <a:stretch/>
        </p:blipFill>
        <p:spPr>
          <a:xfrm>
            <a:off x="0" y="1"/>
            <a:ext cx="9144001" cy="31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 rotWithShape="1">
          <a:blip r:embed="rId4">
            <a:alphaModFix/>
          </a:blip>
          <a:srcRect b="36652" l="3329" r="37217" t="0"/>
          <a:stretch/>
        </p:blipFill>
        <p:spPr>
          <a:xfrm>
            <a:off x="6345434" y="827041"/>
            <a:ext cx="2655050" cy="23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 rotWithShape="1">
          <a:blip r:embed="rId5">
            <a:alphaModFix/>
          </a:blip>
          <a:srcRect b="0" l="0" r="0" t="72870"/>
          <a:stretch/>
        </p:blipFill>
        <p:spPr>
          <a:xfrm>
            <a:off x="0" y="3294422"/>
            <a:ext cx="9144001" cy="197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556"/>
          <a:stretch/>
        </p:blipFill>
        <p:spPr>
          <a:xfrm>
            <a:off x="1521988" y="475"/>
            <a:ext cx="6197537" cy="52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8"/>
          <p:cNvPicPr preferRelativeResize="0"/>
          <p:nvPr/>
        </p:nvPicPr>
        <p:blipFill rotWithShape="1">
          <a:blip r:embed="rId3">
            <a:alphaModFix/>
          </a:blip>
          <a:srcRect b="21048" l="0" r="0" t="1220"/>
          <a:stretch/>
        </p:blipFill>
        <p:spPr>
          <a:xfrm>
            <a:off x="1192488" y="-14737"/>
            <a:ext cx="6856526" cy="426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4">
            <a:alphaModFix/>
          </a:blip>
          <a:srcRect b="0" l="0" r="0" t="85326"/>
          <a:stretch/>
        </p:blipFill>
        <p:spPr>
          <a:xfrm>
            <a:off x="1192488" y="4247011"/>
            <a:ext cx="6856524" cy="9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5">
            <a:alphaModFix/>
          </a:blip>
          <a:srcRect b="18357" l="0" r="0" t="60814"/>
          <a:stretch/>
        </p:blipFill>
        <p:spPr>
          <a:xfrm>
            <a:off x="4015051" y="2009050"/>
            <a:ext cx="4033950" cy="78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/>
          <p:nvPr/>
        </p:nvSpPr>
        <p:spPr>
          <a:xfrm>
            <a:off x="0" y="-29475"/>
            <a:ext cx="9241500" cy="529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30916" l="0" r="0" t="879"/>
          <a:stretch/>
        </p:blipFill>
        <p:spPr>
          <a:xfrm>
            <a:off x="1201075" y="-29475"/>
            <a:ext cx="6892177" cy="410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4">
            <a:alphaModFix/>
          </a:blip>
          <a:srcRect b="22445" l="0" r="0" t="67289"/>
          <a:stretch/>
        </p:blipFill>
        <p:spPr>
          <a:xfrm>
            <a:off x="1201075" y="3946093"/>
            <a:ext cx="6892177" cy="6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4">
            <a:alphaModFix/>
          </a:blip>
          <a:srcRect b="2961" l="0" r="0" t="85658"/>
          <a:stretch/>
        </p:blipFill>
        <p:spPr>
          <a:xfrm>
            <a:off x="1201088" y="4571709"/>
            <a:ext cx="6892148" cy="69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