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Questrial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10">
          <p15:clr>
            <a:srgbClr val="A4A3A4"/>
          </p15:clr>
        </p15:guide>
        <p15:guide id="2" pos="525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2" roundtripDataSignature="AMtx7mjD3jH6PUUrT3FHMJ8HanK2Zg/d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10" orient="horz"/>
        <p:guide pos="525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Questrial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6" name="Google Shape;21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3" name="Google Shape;253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Google Shape;261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8" name="Google Shape;268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2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2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2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347663" y="6602413"/>
            <a:ext cx="8958262" cy="269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rgbClr val="EF0389"/>
                </a:solidFill>
                <a:latin typeface="Arial"/>
                <a:ea typeface="Arial"/>
                <a:cs typeface="Arial"/>
                <a:sym typeface="Arial"/>
              </a:rPr>
              <a:t>HUGE</a:t>
            </a:r>
            <a:r>
              <a:rPr b="1" i="0" lang="en-US" sz="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 Transforms, Transitions, &amp; Animations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16"/>
          <p:cNvCxnSpPr/>
          <p:nvPr/>
        </p:nvCxnSpPr>
        <p:spPr>
          <a:xfrm>
            <a:off x="438150" y="6588125"/>
            <a:ext cx="8245475" cy="793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16"/>
          <p:cNvSpPr/>
          <p:nvPr/>
        </p:nvSpPr>
        <p:spPr>
          <a:xfrm>
            <a:off x="8280400" y="6600825"/>
            <a:ext cx="504825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16"/>
          <p:cNvCxnSpPr/>
          <p:nvPr/>
        </p:nvCxnSpPr>
        <p:spPr>
          <a:xfrm>
            <a:off x="428625" y="19050"/>
            <a:ext cx="1657350" cy="0"/>
          </a:xfrm>
          <a:prstGeom prst="straightConnector1">
            <a:avLst/>
          </a:prstGeom>
          <a:noFill/>
          <a:ln cap="flat" cmpd="sng" w="38100">
            <a:solidFill>
              <a:srgbClr val="EF038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keithclark.co.uk/labs/css-fps/old/" TargetMode="External"/><Relationship Id="rId4" Type="http://schemas.openxmlformats.org/officeDocument/2006/relationships/hyperlink" Target="http://demo.marcofolio.net/3d_animation_css3/" TargetMode="External"/><Relationship Id="rId5" Type="http://schemas.openxmlformats.org/officeDocument/2006/relationships/hyperlink" Target="https://www.clicktorelease.com/code/css3dcloud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73025" y="73025"/>
            <a:ext cx="9012238" cy="6726238"/>
          </a:xfrm>
          <a:prstGeom prst="rect">
            <a:avLst/>
          </a:prstGeom>
          <a:solidFill>
            <a:srgbClr val="FF0066"/>
          </a:solidFill>
          <a:ln cap="flat" cmpd="sng" w="254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395288" y="2660472"/>
            <a:ext cx="788828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transforms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/>
        </p:nvSpPr>
        <p:spPr>
          <a:xfrm>
            <a:off x="360363" y="403225"/>
            <a:ext cx="82121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transform: matrix(a,b,c,d,e,f)</a:t>
            </a:r>
            <a:endParaRPr b="1" sz="3600">
              <a:solidFill>
                <a:srgbClr val="EF038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8" name="Google Shape;158;p10"/>
          <p:cNvSpPr txBox="1"/>
          <p:nvPr/>
        </p:nvSpPr>
        <p:spPr>
          <a:xfrm>
            <a:off x="736600" y="3098800"/>
            <a:ext cx="3377247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matrix(a,b,c,d,e,f)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4572000" y="2997200"/>
            <a:ext cx="566606" cy="8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sz="5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0"/>
          <p:cNvSpPr/>
          <p:nvPr/>
        </p:nvSpPr>
        <p:spPr>
          <a:xfrm>
            <a:off x="5930900" y="2552700"/>
            <a:ext cx="1981200" cy="11938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10"/>
          <p:cNvCxnSpPr/>
          <p:nvPr/>
        </p:nvCxnSpPr>
        <p:spPr>
          <a:xfrm rot="5400000">
            <a:off x="4845144" y="3473444"/>
            <a:ext cx="1993800" cy="1500"/>
          </a:xfrm>
          <a:prstGeom prst="bentConnector3">
            <a:avLst>
              <a:gd fmla="val 50003" name="adj1"/>
            </a:avLst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62" name="Google Shape;162;p10"/>
          <p:cNvSpPr txBox="1"/>
          <p:nvPr/>
        </p:nvSpPr>
        <p:spPr>
          <a:xfrm>
            <a:off x="5969000" y="2425700"/>
            <a:ext cx="1895621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  c   e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  d   f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0   0   1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10"/>
          <p:cNvCxnSpPr/>
          <p:nvPr/>
        </p:nvCxnSpPr>
        <p:spPr>
          <a:xfrm rot="5400000">
            <a:off x="7016844" y="3435344"/>
            <a:ext cx="1993800" cy="1500"/>
          </a:xfrm>
          <a:prstGeom prst="bentConnector3">
            <a:avLst>
              <a:gd fmla="val 50003" name="adj1"/>
            </a:avLst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64" name="Google Shape;164;p10"/>
          <p:cNvCxnSpPr/>
          <p:nvPr/>
        </p:nvCxnSpPr>
        <p:spPr>
          <a:xfrm>
            <a:off x="5842000" y="2489200"/>
            <a:ext cx="368300" cy="1588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65" name="Google Shape;165;p10"/>
          <p:cNvCxnSpPr/>
          <p:nvPr/>
        </p:nvCxnSpPr>
        <p:spPr>
          <a:xfrm>
            <a:off x="5829300" y="4483100"/>
            <a:ext cx="368300" cy="1588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66" name="Google Shape;166;p10"/>
          <p:cNvCxnSpPr/>
          <p:nvPr/>
        </p:nvCxnSpPr>
        <p:spPr>
          <a:xfrm>
            <a:off x="7645400" y="4432300"/>
            <a:ext cx="368300" cy="1588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67" name="Google Shape;167;p10"/>
          <p:cNvCxnSpPr/>
          <p:nvPr/>
        </p:nvCxnSpPr>
        <p:spPr>
          <a:xfrm>
            <a:off x="7632700" y="2451100"/>
            <a:ext cx="368300" cy="1588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68" name="Google Shape;168;p10"/>
          <p:cNvSpPr txBox="1"/>
          <p:nvPr/>
        </p:nvSpPr>
        <p:spPr>
          <a:xfrm>
            <a:off x="6121400" y="4610100"/>
            <a:ext cx="16081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3x3 matrix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0"/>
          <p:cNvSpPr/>
          <p:nvPr/>
        </p:nvSpPr>
        <p:spPr>
          <a:xfrm>
            <a:off x="0" y="6413679"/>
            <a:ext cx="9144000" cy="444321"/>
          </a:xfrm>
          <a:prstGeom prst="rect">
            <a:avLst/>
          </a:prstGeom>
          <a:solidFill>
            <a:srgbClr val="EF0389"/>
          </a:solidFill>
          <a:ln cap="flat" cmpd="sng" w="25400">
            <a:solidFill>
              <a:srgbClr val="EF03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/>
          <p:nvPr/>
        </p:nvSpPr>
        <p:spPr>
          <a:xfrm>
            <a:off x="360363" y="403225"/>
            <a:ext cx="82121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transform: matrix(a,b,c,d,e,f)</a:t>
            </a:r>
            <a:endParaRPr b="1" sz="3600">
              <a:solidFill>
                <a:srgbClr val="EF038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2451100" y="3365500"/>
            <a:ext cx="9031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F0389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endParaRPr sz="2400">
              <a:solidFill>
                <a:srgbClr val="EF03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5194300" y="3365500"/>
            <a:ext cx="13651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F0389"/>
                </a:solidFill>
                <a:latin typeface="Arial"/>
                <a:ea typeface="Arial"/>
                <a:cs typeface="Arial"/>
                <a:sym typeface="Arial"/>
              </a:rPr>
              <a:t>translate</a:t>
            </a:r>
            <a:endParaRPr sz="2400">
              <a:solidFill>
                <a:srgbClr val="EF03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1"/>
          <p:cNvSpPr/>
          <p:nvPr/>
        </p:nvSpPr>
        <p:spPr>
          <a:xfrm>
            <a:off x="1917700" y="1447800"/>
            <a:ext cx="1981200" cy="11938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11"/>
          <p:cNvCxnSpPr/>
          <p:nvPr/>
        </p:nvCxnSpPr>
        <p:spPr>
          <a:xfrm rot="5400000">
            <a:off x="831944" y="2368544"/>
            <a:ext cx="1993800" cy="1500"/>
          </a:xfrm>
          <a:prstGeom prst="bentConnector3">
            <a:avLst>
              <a:gd fmla="val 50003" name="adj1"/>
            </a:avLst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80" name="Google Shape;180;p11"/>
          <p:cNvSpPr txBox="1"/>
          <p:nvPr/>
        </p:nvSpPr>
        <p:spPr>
          <a:xfrm>
            <a:off x="1955800" y="1320800"/>
            <a:ext cx="1980781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F0389"/>
                </a:solidFill>
                <a:latin typeface="Arial"/>
                <a:ea typeface="Arial"/>
                <a:cs typeface="Arial"/>
                <a:sym typeface="Arial"/>
              </a:rPr>
              <a:t>sx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0   0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  </a:t>
            </a:r>
            <a:r>
              <a:rPr lang="en-US" sz="4000">
                <a:solidFill>
                  <a:srgbClr val="EF0389"/>
                </a:solidFill>
                <a:latin typeface="Arial"/>
                <a:ea typeface="Arial"/>
                <a:cs typeface="Arial"/>
                <a:sym typeface="Arial"/>
              </a:rPr>
              <a:t>sy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0   0   1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11"/>
          <p:cNvCxnSpPr/>
          <p:nvPr/>
        </p:nvCxnSpPr>
        <p:spPr>
          <a:xfrm rot="5400000">
            <a:off x="3003644" y="2330444"/>
            <a:ext cx="1993800" cy="1500"/>
          </a:xfrm>
          <a:prstGeom prst="bentConnector3">
            <a:avLst>
              <a:gd fmla="val 50003" name="adj1"/>
            </a:avLst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2" name="Google Shape;182;p11"/>
          <p:cNvCxnSpPr/>
          <p:nvPr/>
        </p:nvCxnSpPr>
        <p:spPr>
          <a:xfrm>
            <a:off x="1828800" y="1384300"/>
            <a:ext cx="368300" cy="1588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3" name="Google Shape;183;p11"/>
          <p:cNvCxnSpPr/>
          <p:nvPr/>
        </p:nvCxnSpPr>
        <p:spPr>
          <a:xfrm>
            <a:off x="1816100" y="3378200"/>
            <a:ext cx="368300" cy="1588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4" name="Google Shape;184;p11"/>
          <p:cNvCxnSpPr/>
          <p:nvPr/>
        </p:nvCxnSpPr>
        <p:spPr>
          <a:xfrm>
            <a:off x="3632200" y="3327400"/>
            <a:ext cx="368300" cy="1588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5" name="Google Shape;185;p11"/>
          <p:cNvCxnSpPr/>
          <p:nvPr/>
        </p:nvCxnSpPr>
        <p:spPr>
          <a:xfrm>
            <a:off x="3619500" y="1346200"/>
            <a:ext cx="368300" cy="1588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86" name="Google Shape;186;p11"/>
          <p:cNvSpPr/>
          <p:nvPr/>
        </p:nvSpPr>
        <p:spPr>
          <a:xfrm>
            <a:off x="4864100" y="1435100"/>
            <a:ext cx="1981200" cy="11938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11"/>
          <p:cNvCxnSpPr/>
          <p:nvPr/>
        </p:nvCxnSpPr>
        <p:spPr>
          <a:xfrm rot="5400000">
            <a:off x="3778344" y="2355844"/>
            <a:ext cx="1993800" cy="1500"/>
          </a:xfrm>
          <a:prstGeom prst="bentConnector3">
            <a:avLst>
              <a:gd fmla="val 50003" name="adj1"/>
            </a:avLst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88" name="Google Shape;188;p11"/>
          <p:cNvSpPr txBox="1"/>
          <p:nvPr/>
        </p:nvSpPr>
        <p:spPr>
          <a:xfrm>
            <a:off x="4902200" y="1308100"/>
            <a:ext cx="1895621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1   0  </a:t>
            </a:r>
            <a:r>
              <a:rPr lang="en-US" sz="4000">
                <a:solidFill>
                  <a:srgbClr val="EF0389"/>
                </a:solidFill>
                <a:latin typeface="Arial"/>
                <a:ea typeface="Arial"/>
                <a:cs typeface="Arial"/>
                <a:sym typeface="Arial"/>
              </a:rPr>
              <a:t>tx</a:t>
            </a:r>
            <a:endParaRPr sz="4000">
              <a:solidFill>
                <a:srgbClr val="EF038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0   1  </a:t>
            </a:r>
            <a:r>
              <a:rPr lang="en-US" sz="4000">
                <a:solidFill>
                  <a:srgbClr val="EF0389"/>
                </a:solidFill>
                <a:latin typeface="Arial"/>
                <a:ea typeface="Arial"/>
                <a:cs typeface="Arial"/>
                <a:sym typeface="Arial"/>
              </a:rPr>
              <a:t>ty</a:t>
            </a:r>
            <a:endParaRPr sz="4000">
              <a:solidFill>
                <a:srgbClr val="EF038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0   0   1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11"/>
          <p:cNvCxnSpPr/>
          <p:nvPr/>
        </p:nvCxnSpPr>
        <p:spPr>
          <a:xfrm rot="5400000">
            <a:off x="5950044" y="2317744"/>
            <a:ext cx="1993800" cy="1500"/>
          </a:xfrm>
          <a:prstGeom prst="bentConnector3">
            <a:avLst>
              <a:gd fmla="val 50003" name="adj1"/>
            </a:avLst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0" name="Google Shape;190;p11"/>
          <p:cNvCxnSpPr/>
          <p:nvPr/>
        </p:nvCxnSpPr>
        <p:spPr>
          <a:xfrm>
            <a:off x="4775200" y="1371600"/>
            <a:ext cx="368300" cy="1588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1" name="Google Shape;191;p11"/>
          <p:cNvCxnSpPr/>
          <p:nvPr/>
        </p:nvCxnSpPr>
        <p:spPr>
          <a:xfrm>
            <a:off x="4762500" y="3365500"/>
            <a:ext cx="368300" cy="1588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2" name="Google Shape;192;p11"/>
          <p:cNvCxnSpPr/>
          <p:nvPr/>
        </p:nvCxnSpPr>
        <p:spPr>
          <a:xfrm>
            <a:off x="6578600" y="3314700"/>
            <a:ext cx="368300" cy="1588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3" name="Google Shape;193;p11"/>
          <p:cNvCxnSpPr/>
          <p:nvPr/>
        </p:nvCxnSpPr>
        <p:spPr>
          <a:xfrm>
            <a:off x="6565900" y="1333500"/>
            <a:ext cx="368300" cy="1588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94" name="Google Shape;194;p11"/>
          <p:cNvSpPr txBox="1"/>
          <p:nvPr/>
        </p:nvSpPr>
        <p:spPr>
          <a:xfrm>
            <a:off x="2451100" y="5981700"/>
            <a:ext cx="9716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F0389"/>
                </a:solidFill>
                <a:latin typeface="Arial"/>
                <a:ea typeface="Arial"/>
                <a:cs typeface="Arial"/>
                <a:sym typeface="Arial"/>
              </a:rPr>
              <a:t>rotate</a:t>
            </a:r>
            <a:endParaRPr sz="2400">
              <a:solidFill>
                <a:srgbClr val="EF03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1917700" y="4102100"/>
            <a:ext cx="1981200" cy="11938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11"/>
          <p:cNvCxnSpPr/>
          <p:nvPr/>
        </p:nvCxnSpPr>
        <p:spPr>
          <a:xfrm rot="5400000">
            <a:off x="831944" y="5022844"/>
            <a:ext cx="1993800" cy="1500"/>
          </a:xfrm>
          <a:prstGeom prst="bentConnector3">
            <a:avLst>
              <a:gd fmla="val 50003" name="adj1"/>
            </a:avLst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97" name="Google Shape;197;p11"/>
          <p:cNvSpPr txBox="1"/>
          <p:nvPr/>
        </p:nvSpPr>
        <p:spPr>
          <a:xfrm>
            <a:off x="1955800" y="3975100"/>
            <a:ext cx="195212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EF0389"/>
                </a:solidFill>
                <a:latin typeface="Arial"/>
                <a:ea typeface="Arial"/>
                <a:cs typeface="Arial"/>
                <a:sym typeface="Arial"/>
              </a:rPr>
              <a:t>cos(a)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600">
                <a:solidFill>
                  <a:srgbClr val="EF0389"/>
                </a:solidFill>
                <a:latin typeface="Arial"/>
                <a:ea typeface="Arial"/>
                <a:cs typeface="Arial"/>
                <a:sym typeface="Arial"/>
              </a:rPr>
              <a:t>-sin(a)   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EF0389"/>
                </a:solidFill>
                <a:latin typeface="Arial"/>
                <a:ea typeface="Arial"/>
                <a:cs typeface="Arial"/>
                <a:sym typeface="Arial"/>
              </a:rPr>
              <a:t>sin(a)   cos(a)   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0   0   1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p11"/>
          <p:cNvCxnSpPr/>
          <p:nvPr/>
        </p:nvCxnSpPr>
        <p:spPr>
          <a:xfrm rot="5400000">
            <a:off x="3003644" y="4984744"/>
            <a:ext cx="1993800" cy="1500"/>
          </a:xfrm>
          <a:prstGeom prst="bentConnector3">
            <a:avLst>
              <a:gd fmla="val 50003" name="adj1"/>
            </a:avLst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9" name="Google Shape;199;p11"/>
          <p:cNvCxnSpPr/>
          <p:nvPr/>
        </p:nvCxnSpPr>
        <p:spPr>
          <a:xfrm>
            <a:off x="1828800" y="4038600"/>
            <a:ext cx="368300" cy="1588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0" name="Google Shape;200;p11"/>
          <p:cNvCxnSpPr/>
          <p:nvPr/>
        </p:nvCxnSpPr>
        <p:spPr>
          <a:xfrm>
            <a:off x="1816100" y="6032500"/>
            <a:ext cx="368300" cy="1588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1" name="Google Shape;201;p11"/>
          <p:cNvCxnSpPr/>
          <p:nvPr/>
        </p:nvCxnSpPr>
        <p:spPr>
          <a:xfrm>
            <a:off x="3632200" y="5981700"/>
            <a:ext cx="368300" cy="1588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2" name="Google Shape;202;p11"/>
          <p:cNvCxnSpPr/>
          <p:nvPr/>
        </p:nvCxnSpPr>
        <p:spPr>
          <a:xfrm>
            <a:off x="3619500" y="4000500"/>
            <a:ext cx="368300" cy="1588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03" name="Google Shape;203;p11"/>
          <p:cNvSpPr txBox="1"/>
          <p:nvPr/>
        </p:nvSpPr>
        <p:spPr>
          <a:xfrm>
            <a:off x="5486400" y="5981700"/>
            <a:ext cx="8899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F0389"/>
                </a:solidFill>
                <a:latin typeface="Arial"/>
                <a:ea typeface="Arial"/>
                <a:cs typeface="Arial"/>
                <a:sym typeface="Arial"/>
              </a:rPr>
              <a:t>skew</a:t>
            </a:r>
            <a:endParaRPr sz="2400">
              <a:solidFill>
                <a:srgbClr val="EF03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1"/>
          <p:cNvSpPr/>
          <p:nvPr/>
        </p:nvSpPr>
        <p:spPr>
          <a:xfrm>
            <a:off x="4902200" y="4064000"/>
            <a:ext cx="1981200" cy="11938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11"/>
          <p:cNvCxnSpPr/>
          <p:nvPr/>
        </p:nvCxnSpPr>
        <p:spPr>
          <a:xfrm rot="5400000">
            <a:off x="3816444" y="4984744"/>
            <a:ext cx="1993800" cy="1500"/>
          </a:xfrm>
          <a:prstGeom prst="bentConnector3">
            <a:avLst>
              <a:gd fmla="val 50003" name="adj1"/>
            </a:avLst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06" name="Google Shape;206;p11"/>
          <p:cNvSpPr txBox="1"/>
          <p:nvPr/>
        </p:nvSpPr>
        <p:spPr>
          <a:xfrm>
            <a:off x="4940300" y="3937000"/>
            <a:ext cx="1895621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  </a:t>
            </a:r>
            <a:r>
              <a:rPr lang="en-US" sz="1600">
                <a:solidFill>
                  <a:srgbClr val="EF0389"/>
                </a:solidFill>
                <a:latin typeface="Arial"/>
                <a:ea typeface="Arial"/>
                <a:cs typeface="Arial"/>
                <a:sym typeface="Arial"/>
              </a:rPr>
              <a:t>tan(a)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EF0389"/>
                </a:solidFill>
                <a:latin typeface="Arial"/>
                <a:ea typeface="Arial"/>
                <a:cs typeface="Arial"/>
                <a:sym typeface="Arial"/>
              </a:rPr>
              <a:t>tan(a)     </a:t>
            </a: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0    0  1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Google Shape;207;p11"/>
          <p:cNvCxnSpPr/>
          <p:nvPr/>
        </p:nvCxnSpPr>
        <p:spPr>
          <a:xfrm rot="5400000">
            <a:off x="5988144" y="4946644"/>
            <a:ext cx="1993800" cy="1500"/>
          </a:xfrm>
          <a:prstGeom prst="bentConnector3">
            <a:avLst>
              <a:gd fmla="val 50003" name="adj1"/>
            </a:avLst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8" name="Google Shape;208;p11"/>
          <p:cNvCxnSpPr/>
          <p:nvPr/>
        </p:nvCxnSpPr>
        <p:spPr>
          <a:xfrm>
            <a:off x="4813300" y="4000500"/>
            <a:ext cx="368300" cy="1588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9" name="Google Shape;209;p11"/>
          <p:cNvCxnSpPr/>
          <p:nvPr/>
        </p:nvCxnSpPr>
        <p:spPr>
          <a:xfrm>
            <a:off x="4800600" y="5994400"/>
            <a:ext cx="368300" cy="1588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0" name="Google Shape;210;p11"/>
          <p:cNvCxnSpPr/>
          <p:nvPr/>
        </p:nvCxnSpPr>
        <p:spPr>
          <a:xfrm>
            <a:off x="6616700" y="5943600"/>
            <a:ext cx="368300" cy="1588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1" name="Google Shape;211;p11"/>
          <p:cNvCxnSpPr/>
          <p:nvPr/>
        </p:nvCxnSpPr>
        <p:spPr>
          <a:xfrm>
            <a:off x="6604000" y="3962400"/>
            <a:ext cx="368300" cy="1588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12" name="Google Shape;212;p11"/>
          <p:cNvSpPr/>
          <p:nvPr/>
        </p:nvSpPr>
        <p:spPr>
          <a:xfrm>
            <a:off x="0" y="6413679"/>
            <a:ext cx="9144000" cy="444321"/>
          </a:xfrm>
          <a:prstGeom prst="rect">
            <a:avLst/>
          </a:prstGeom>
          <a:solidFill>
            <a:srgbClr val="EF0389"/>
          </a:solidFill>
          <a:ln cap="flat" cmpd="sng" w="25400">
            <a:solidFill>
              <a:srgbClr val="EF03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/>
        </p:nvSpPr>
        <p:spPr>
          <a:xfrm>
            <a:off x="360363" y="403225"/>
            <a:ext cx="82121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transform: matrix(a,b,c,d,e,f)</a:t>
            </a:r>
            <a:endParaRPr b="1" sz="3600">
              <a:solidFill>
                <a:srgbClr val="EF038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9" name="Google Shape;219;p12"/>
          <p:cNvSpPr txBox="1"/>
          <p:nvPr/>
        </p:nvSpPr>
        <p:spPr>
          <a:xfrm>
            <a:off x="698500" y="3721100"/>
            <a:ext cx="19981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F0389"/>
                </a:solidFill>
                <a:latin typeface="Arial"/>
                <a:ea typeface="Arial"/>
                <a:cs typeface="Arial"/>
                <a:sym typeface="Arial"/>
              </a:rPr>
              <a:t>flip horizontal</a:t>
            </a:r>
            <a:endParaRPr sz="2400">
              <a:solidFill>
                <a:srgbClr val="EF03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2"/>
          <p:cNvSpPr/>
          <p:nvPr/>
        </p:nvSpPr>
        <p:spPr>
          <a:xfrm>
            <a:off x="660400" y="1790700"/>
            <a:ext cx="1981200" cy="11938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12"/>
          <p:cNvCxnSpPr/>
          <p:nvPr/>
        </p:nvCxnSpPr>
        <p:spPr>
          <a:xfrm rot="5400000">
            <a:off x="-425356" y="2711444"/>
            <a:ext cx="1993800" cy="1500"/>
          </a:xfrm>
          <a:prstGeom prst="bentConnector3">
            <a:avLst>
              <a:gd fmla="val 50003" name="adj1"/>
            </a:avLst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22" name="Google Shape;222;p12"/>
          <p:cNvSpPr txBox="1"/>
          <p:nvPr/>
        </p:nvSpPr>
        <p:spPr>
          <a:xfrm>
            <a:off x="698500" y="1663700"/>
            <a:ext cx="192392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F0389"/>
                </a:solidFill>
                <a:latin typeface="Arial"/>
                <a:ea typeface="Arial"/>
                <a:cs typeface="Arial"/>
                <a:sym typeface="Arial"/>
              </a:rPr>
              <a:t>-1  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0   0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  </a:t>
            </a:r>
            <a:r>
              <a:rPr lang="en-US" sz="4000">
                <a:solidFill>
                  <a:srgbClr val="EF038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0   0   1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12"/>
          <p:cNvCxnSpPr/>
          <p:nvPr/>
        </p:nvCxnSpPr>
        <p:spPr>
          <a:xfrm rot="5400000">
            <a:off x="1746344" y="2673344"/>
            <a:ext cx="1993800" cy="1500"/>
          </a:xfrm>
          <a:prstGeom prst="bentConnector3">
            <a:avLst>
              <a:gd fmla="val 50003" name="adj1"/>
            </a:avLst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4" name="Google Shape;224;p12"/>
          <p:cNvCxnSpPr/>
          <p:nvPr/>
        </p:nvCxnSpPr>
        <p:spPr>
          <a:xfrm>
            <a:off x="571500" y="1727200"/>
            <a:ext cx="368300" cy="1588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5" name="Google Shape;225;p12"/>
          <p:cNvCxnSpPr/>
          <p:nvPr/>
        </p:nvCxnSpPr>
        <p:spPr>
          <a:xfrm>
            <a:off x="558800" y="3721100"/>
            <a:ext cx="368300" cy="1588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6" name="Google Shape;226;p12"/>
          <p:cNvCxnSpPr/>
          <p:nvPr/>
        </p:nvCxnSpPr>
        <p:spPr>
          <a:xfrm>
            <a:off x="2374900" y="3670300"/>
            <a:ext cx="368300" cy="1588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7" name="Google Shape;227;p12"/>
          <p:cNvCxnSpPr/>
          <p:nvPr/>
        </p:nvCxnSpPr>
        <p:spPr>
          <a:xfrm>
            <a:off x="2362200" y="1689100"/>
            <a:ext cx="368300" cy="1588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28" name="Google Shape;228;p12"/>
          <p:cNvSpPr txBox="1"/>
          <p:nvPr/>
        </p:nvSpPr>
        <p:spPr>
          <a:xfrm>
            <a:off x="3695700" y="3721100"/>
            <a:ext cx="16384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F0389"/>
                </a:solidFill>
                <a:latin typeface="Arial"/>
                <a:ea typeface="Arial"/>
                <a:cs typeface="Arial"/>
                <a:sym typeface="Arial"/>
              </a:rPr>
              <a:t>flip vertical</a:t>
            </a:r>
            <a:endParaRPr sz="2400">
              <a:solidFill>
                <a:srgbClr val="EF03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2"/>
          <p:cNvSpPr/>
          <p:nvPr/>
        </p:nvSpPr>
        <p:spPr>
          <a:xfrm>
            <a:off x="3517900" y="1790700"/>
            <a:ext cx="1981200" cy="11938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12"/>
          <p:cNvCxnSpPr/>
          <p:nvPr/>
        </p:nvCxnSpPr>
        <p:spPr>
          <a:xfrm rot="5400000">
            <a:off x="2432144" y="2711444"/>
            <a:ext cx="1993800" cy="1500"/>
          </a:xfrm>
          <a:prstGeom prst="bentConnector3">
            <a:avLst>
              <a:gd fmla="val 50003" name="adj1"/>
            </a:avLst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31" name="Google Shape;231;p12"/>
          <p:cNvSpPr txBox="1"/>
          <p:nvPr/>
        </p:nvSpPr>
        <p:spPr>
          <a:xfrm>
            <a:off x="3556000" y="1663700"/>
            <a:ext cx="192392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F038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0   0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 </a:t>
            </a:r>
            <a:r>
              <a:rPr lang="en-US" sz="4000">
                <a:solidFill>
                  <a:srgbClr val="EF0389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0   0   1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12"/>
          <p:cNvCxnSpPr/>
          <p:nvPr/>
        </p:nvCxnSpPr>
        <p:spPr>
          <a:xfrm rot="5400000">
            <a:off x="4603844" y="2673344"/>
            <a:ext cx="1993800" cy="1500"/>
          </a:xfrm>
          <a:prstGeom prst="bentConnector3">
            <a:avLst>
              <a:gd fmla="val 50003" name="adj1"/>
            </a:avLst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3" name="Google Shape;233;p12"/>
          <p:cNvCxnSpPr/>
          <p:nvPr/>
        </p:nvCxnSpPr>
        <p:spPr>
          <a:xfrm>
            <a:off x="3429000" y="1727200"/>
            <a:ext cx="368300" cy="1588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4" name="Google Shape;234;p12"/>
          <p:cNvCxnSpPr/>
          <p:nvPr/>
        </p:nvCxnSpPr>
        <p:spPr>
          <a:xfrm>
            <a:off x="3416300" y="3721100"/>
            <a:ext cx="368300" cy="1588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5" name="Google Shape;235;p12"/>
          <p:cNvCxnSpPr/>
          <p:nvPr/>
        </p:nvCxnSpPr>
        <p:spPr>
          <a:xfrm>
            <a:off x="5232400" y="3670300"/>
            <a:ext cx="368300" cy="1588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6" name="Google Shape;236;p12"/>
          <p:cNvCxnSpPr/>
          <p:nvPr/>
        </p:nvCxnSpPr>
        <p:spPr>
          <a:xfrm>
            <a:off x="5219700" y="1689100"/>
            <a:ext cx="368300" cy="1588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37" name="Google Shape;237;p12"/>
          <p:cNvSpPr txBox="1"/>
          <p:nvPr/>
        </p:nvSpPr>
        <p:spPr>
          <a:xfrm>
            <a:off x="6845300" y="3721100"/>
            <a:ext cx="12626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F0389"/>
                </a:solidFill>
                <a:latin typeface="Arial"/>
                <a:ea typeface="Arial"/>
                <a:cs typeface="Arial"/>
                <a:sym typeface="Arial"/>
              </a:rPr>
              <a:t>flip both</a:t>
            </a:r>
            <a:endParaRPr sz="2400">
              <a:solidFill>
                <a:srgbClr val="EF03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2"/>
          <p:cNvSpPr/>
          <p:nvPr/>
        </p:nvSpPr>
        <p:spPr>
          <a:xfrm>
            <a:off x="6426200" y="1790700"/>
            <a:ext cx="1981200" cy="11938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p12"/>
          <p:cNvCxnSpPr/>
          <p:nvPr/>
        </p:nvCxnSpPr>
        <p:spPr>
          <a:xfrm rot="5400000">
            <a:off x="5340444" y="2711444"/>
            <a:ext cx="1993800" cy="1500"/>
          </a:xfrm>
          <a:prstGeom prst="bentConnector3">
            <a:avLst>
              <a:gd fmla="val 50003" name="adj1"/>
            </a:avLst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0" name="Google Shape;240;p12"/>
          <p:cNvSpPr txBox="1"/>
          <p:nvPr/>
        </p:nvSpPr>
        <p:spPr>
          <a:xfrm>
            <a:off x="6464300" y="1663700"/>
            <a:ext cx="192392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F0389"/>
                </a:solidFill>
                <a:latin typeface="Arial"/>
                <a:ea typeface="Arial"/>
                <a:cs typeface="Arial"/>
                <a:sym typeface="Arial"/>
              </a:rPr>
              <a:t>-1  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0   0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 </a:t>
            </a:r>
            <a:r>
              <a:rPr lang="en-US" sz="4000">
                <a:solidFill>
                  <a:srgbClr val="EF0389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0   0   1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12"/>
          <p:cNvCxnSpPr/>
          <p:nvPr/>
        </p:nvCxnSpPr>
        <p:spPr>
          <a:xfrm rot="5400000">
            <a:off x="7512144" y="2673344"/>
            <a:ext cx="1993800" cy="1500"/>
          </a:xfrm>
          <a:prstGeom prst="bentConnector3">
            <a:avLst>
              <a:gd fmla="val 50003" name="adj1"/>
            </a:avLst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2" name="Google Shape;242;p12"/>
          <p:cNvCxnSpPr/>
          <p:nvPr/>
        </p:nvCxnSpPr>
        <p:spPr>
          <a:xfrm>
            <a:off x="6337300" y="1727200"/>
            <a:ext cx="368300" cy="1588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3" name="Google Shape;243;p12"/>
          <p:cNvCxnSpPr/>
          <p:nvPr/>
        </p:nvCxnSpPr>
        <p:spPr>
          <a:xfrm>
            <a:off x="6324600" y="3721100"/>
            <a:ext cx="368300" cy="1588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4" name="Google Shape;244;p12"/>
          <p:cNvCxnSpPr/>
          <p:nvPr/>
        </p:nvCxnSpPr>
        <p:spPr>
          <a:xfrm>
            <a:off x="8140700" y="3670300"/>
            <a:ext cx="368300" cy="1588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5" name="Google Shape;245;p12"/>
          <p:cNvCxnSpPr/>
          <p:nvPr/>
        </p:nvCxnSpPr>
        <p:spPr>
          <a:xfrm>
            <a:off x="8128000" y="1689100"/>
            <a:ext cx="368300" cy="1588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descr="jax.jpg" id="246" name="Google Shape;24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21263" y="4459300"/>
            <a:ext cx="175260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x.jpg" id="247" name="Google Shape;2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3590138" y="4358913"/>
            <a:ext cx="1752600" cy="1418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x.jpg" id="248" name="Google Shape;24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200" y="4489450"/>
            <a:ext cx="175260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2"/>
          <p:cNvSpPr/>
          <p:nvPr/>
        </p:nvSpPr>
        <p:spPr>
          <a:xfrm>
            <a:off x="0" y="6413679"/>
            <a:ext cx="9144000" cy="444321"/>
          </a:xfrm>
          <a:prstGeom prst="rect">
            <a:avLst/>
          </a:prstGeom>
          <a:solidFill>
            <a:srgbClr val="EF0389"/>
          </a:solidFill>
          <a:ln cap="flat" cmpd="sng" w="25400">
            <a:solidFill>
              <a:srgbClr val="EF03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"/>
          <p:cNvSpPr txBox="1"/>
          <p:nvPr/>
        </p:nvSpPr>
        <p:spPr>
          <a:xfrm>
            <a:off x="360363" y="403225"/>
            <a:ext cx="82121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Browser Support</a:t>
            </a:r>
            <a:endParaRPr b="1" sz="3600">
              <a:solidFill>
                <a:srgbClr val="EF038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6" name="Google Shape;256;p13"/>
          <p:cNvSpPr txBox="1"/>
          <p:nvPr/>
        </p:nvSpPr>
        <p:spPr>
          <a:xfrm>
            <a:off x="482600" y="1397000"/>
            <a:ext cx="7600007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-moz-transform: rotate(45deg);        </a:t>
            </a:r>
            <a:r>
              <a:rPr lang="en-US" sz="2400">
                <a:solidFill>
                  <a:srgbClr val="EF0389"/>
                </a:solidFill>
                <a:latin typeface="Arial"/>
                <a:ea typeface="Arial"/>
                <a:cs typeface="Arial"/>
                <a:sym typeface="Arial"/>
              </a:rPr>
              <a:t>// FF3.5+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-webkit-transform: rotate(45deg);    </a:t>
            </a:r>
            <a:r>
              <a:rPr lang="en-US" sz="2400">
                <a:solidFill>
                  <a:srgbClr val="EF0389"/>
                </a:solidFill>
                <a:latin typeface="Arial"/>
                <a:ea typeface="Arial"/>
                <a:cs typeface="Arial"/>
                <a:sym typeface="Arial"/>
              </a:rPr>
              <a:t>// Saf3.1+, Chrome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-o-transform: rotate(45deg);            </a:t>
            </a:r>
            <a:r>
              <a:rPr lang="en-US" sz="2400">
                <a:solidFill>
                  <a:srgbClr val="EF0389"/>
                </a:solidFill>
                <a:latin typeface="Arial"/>
                <a:ea typeface="Arial"/>
                <a:cs typeface="Arial"/>
                <a:sym typeface="Arial"/>
              </a:rPr>
              <a:t>// Opera 10.5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-ms-transform: rotate(45deg);         </a:t>
            </a:r>
            <a:r>
              <a:rPr lang="en-US" sz="2400">
                <a:solidFill>
                  <a:srgbClr val="EF0389"/>
                </a:solidFill>
                <a:latin typeface="Arial"/>
                <a:ea typeface="Arial"/>
                <a:cs typeface="Arial"/>
                <a:sym typeface="Arial"/>
              </a:rPr>
              <a:t>// IE9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transform: rotate(45deg);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filter: progid:DXImageTransform.Microsoft.Matrix(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M11=0.7071067811865476,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M12=-0.7071067811865476,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M21=0.7071067811865476,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M22=0.7071067811865476,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sizingMethod='auto expand');          </a:t>
            </a:r>
            <a:r>
              <a:rPr lang="en-US" sz="2400">
                <a:solidFill>
                  <a:srgbClr val="EF0389"/>
                </a:solidFill>
                <a:latin typeface="Arial"/>
                <a:ea typeface="Arial"/>
                <a:cs typeface="Arial"/>
                <a:sym typeface="Arial"/>
              </a:rPr>
              <a:t>// IE6 – IE9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F03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3"/>
          <p:cNvSpPr/>
          <p:nvPr/>
        </p:nvSpPr>
        <p:spPr>
          <a:xfrm>
            <a:off x="0" y="6413679"/>
            <a:ext cx="9144000" cy="444321"/>
          </a:xfrm>
          <a:prstGeom prst="rect">
            <a:avLst/>
          </a:prstGeom>
          <a:solidFill>
            <a:srgbClr val="EF0389"/>
          </a:solidFill>
          <a:ln cap="flat" cmpd="sng" w="25400">
            <a:solidFill>
              <a:srgbClr val="EF03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"/>
          <p:cNvSpPr/>
          <p:nvPr/>
        </p:nvSpPr>
        <p:spPr>
          <a:xfrm>
            <a:off x="73025" y="73025"/>
            <a:ext cx="9012238" cy="6726238"/>
          </a:xfrm>
          <a:prstGeom prst="rect">
            <a:avLst/>
          </a:prstGeom>
          <a:solidFill>
            <a:srgbClr val="FF0066"/>
          </a:solidFill>
          <a:ln cap="flat" cmpd="sng" w="254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4"/>
          <p:cNvSpPr txBox="1"/>
          <p:nvPr/>
        </p:nvSpPr>
        <p:spPr>
          <a:xfrm>
            <a:off x="395288" y="2660472"/>
            <a:ext cx="788828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3D Transformations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"/>
          <p:cNvSpPr txBox="1"/>
          <p:nvPr/>
        </p:nvSpPr>
        <p:spPr>
          <a:xfrm>
            <a:off x="360363" y="403225"/>
            <a:ext cx="82121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3D functions Examples</a:t>
            </a:r>
            <a:endParaRPr b="1" sz="3600">
              <a:solidFill>
                <a:srgbClr val="EF038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1" name="Google Shape;271;p15"/>
          <p:cNvSpPr txBox="1"/>
          <p:nvPr/>
        </p:nvSpPr>
        <p:spPr>
          <a:xfrm>
            <a:off x="457200" y="1409700"/>
            <a:ext cx="1901483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rotate3d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translate3d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skew3d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scale3d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matrix3d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5"/>
          <p:cNvSpPr/>
          <p:nvPr/>
        </p:nvSpPr>
        <p:spPr>
          <a:xfrm>
            <a:off x="0" y="6413679"/>
            <a:ext cx="9144000" cy="444321"/>
          </a:xfrm>
          <a:prstGeom prst="rect">
            <a:avLst/>
          </a:prstGeom>
          <a:solidFill>
            <a:srgbClr val="EF0389"/>
          </a:solidFill>
          <a:ln cap="flat" cmpd="sng" w="25400">
            <a:solidFill>
              <a:srgbClr val="EF03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5"/>
          <p:cNvSpPr/>
          <p:nvPr/>
        </p:nvSpPr>
        <p:spPr>
          <a:xfrm>
            <a:off x="360363" y="3708836"/>
            <a:ext cx="68585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http://www.keithclark.co.uk/labs/css-fps/old/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5"/>
          <p:cNvSpPr/>
          <p:nvPr/>
        </p:nvSpPr>
        <p:spPr>
          <a:xfrm>
            <a:off x="360363" y="4239448"/>
            <a:ext cx="708900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http://demo.marcofolio.net/3d_animation_css3/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5"/>
          <p:cNvSpPr/>
          <p:nvPr/>
        </p:nvSpPr>
        <p:spPr>
          <a:xfrm>
            <a:off x="360362" y="4760873"/>
            <a:ext cx="83408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https://www.clicktorelease.com/code/css3dclouds/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/>
        </p:nvSpPr>
        <p:spPr>
          <a:xfrm>
            <a:off x="360363" y="403225"/>
            <a:ext cx="82121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transform: translate(x, y)</a:t>
            </a:r>
            <a:endParaRPr b="1" sz="3600">
              <a:solidFill>
                <a:srgbClr val="EF038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1612900" y="1803400"/>
            <a:ext cx="1955800" cy="1905000"/>
          </a:xfrm>
          <a:prstGeom prst="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🡹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1612900" y="3822701"/>
            <a:ext cx="19979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F0389"/>
                </a:solidFill>
                <a:latin typeface="Arial"/>
                <a:ea typeface="Arial"/>
                <a:cs typeface="Arial"/>
                <a:sym typeface="Arial"/>
              </a:rPr>
              <a:t>translate(0,0)</a:t>
            </a:r>
            <a:endParaRPr sz="2400">
              <a:solidFill>
                <a:srgbClr val="EF03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4876800" y="5762753"/>
            <a:ext cx="40513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F0389"/>
                </a:solidFill>
                <a:latin typeface="Arial"/>
                <a:ea typeface="Arial"/>
                <a:cs typeface="Arial"/>
                <a:sym typeface="Arial"/>
              </a:rPr>
              <a:t>translate(200px, 100px)</a:t>
            </a:r>
            <a:endParaRPr sz="2400">
              <a:solidFill>
                <a:srgbClr val="EF03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5499100" y="3797300"/>
            <a:ext cx="1955800" cy="1905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🡹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4165600" y="2166620"/>
            <a:ext cx="2748280" cy="82296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84A7AB"/>
              </a:gs>
              <a:gs pos="80000">
                <a:srgbClr val="AEDCE0"/>
              </a:gs>
              <a:gs pos="100000">
                <a:srgbClr val="AEDEE2"/>
              </a:gs>
            </a:gsLst>
            <a:lin ang="16200000" scaled="0"/>
          </a:gradFill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2141220" y="4495800"/>
            <a:ext cx="822960" cy="124968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84A7AB"/>
              </a:gs>
              <a:gs pos="80000">
                <a:srgbClr val="AEDCE0"/>
              </a:gs>
              <a:gs pos="100000">
                <a:srgbClr val="AEDEE2"/>
              </a:gs>
            </a:gsLst>
            <a:lin ang="16200000" scaled="0"/>
          </a:gradFill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0" y="6413679"/>
            <a:ext cx="9144000" cy="444321"/>
          </a:xfrm>
          <a:prstGeom prst="rect">
            <a:avLst/>
          </a:prstGeom>
          <a:solidFill>
            <a:srgbClr val="EF0389"/>
          </a:solidFill>
          <a:ln cap="flat" cmpd="sng" w="25400">
            <a:solidFill>
              <a:srgbClr val="EF03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/>
        </p:nvSpPr>
        <p:spPr>
          <a:xfrm>
            <a:off x="360363" y="403225"/>
            <a:ext cx="82121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transform: rotate(x)</a:t>
            </a:r>
            <a:endParaRPr b="1" sz="3600">
              <a:solidFill>
                <a:srgbClr val="EF038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368300" y="2235200"/>
            <a:ext cx="1955800" cy="1905000"/>
          </a:xfrm>
          <a:prstGeom prst="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🡹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/>
          <p:nvPr/>
        </p:nvSpPr>
        <p:spPr>
          <a:xfrm rot="2752901">
            <a:off x="3352800" y="2108201"/>
            <a:ext cx="1955800" cy="1905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🡹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3403600" y="4699001"/>
            <a:ext cx="203252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F0389"/>
                </a:solidFill>
                <a:latin typeface="Arial"/>
                <a:ea typeface="Arial"/>
                <a:cs typeface="Arial"/>
                <a:sym typeface="Arial"/>
              </a:rPr>
              <a:t>rotate(45deg)</a:t>
            </a:r>
            <a:endParaRPr sz="2400">
              <a:solidFill>
                <a:srgbClr val="EF03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/>
          <p:nvPr/>
        </p:nvSpPr>
        <p:spPr>
          <a:xfrm rot="10800000">
            <a:off x="6464299" y="2197101"/>
            <a:ext cx="1955800" cy="1905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🡹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6388099" y="4699001"/>
            <a:ext cx="22036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F0389"/>
                </a:solidFill>
                <a:latin typeface="Arial"/>
                <a:ea typeface="Arial"/>
                <a:cs typeface="Arial"/>
                <a:sym typeface="Arial"/>
              </a:rPr>
              <a:t>rotate(180deg)</a:t>
            </a:r>
            <a:endParaRPr sz="2400">
              <a:solidFill>
                <a:srgbClr val="EF03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355600" y="4699001"/>
            <a:ext cx="18613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F0389"/>
                </a:solidFill>
                <a:latin typeface="Arial"/>
                <a:ea typeface="Arial"/>
                <a:cs typeface="Arial"/>
                <a:sym typeface="Arial"/>
              </a:rPr>
              <a:t>rotate(0deg)</a:t>
            </a:r>
            <a:endParaRPr sz="2400">
              <a:solidFill>
                <a:srgbClr val="EF03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0" y="6413679"/>
            <a:ext cx="9144000" cy="444321"/>
          </a:xfrm>
          <a:prstGeom prst="rect">
            <a:avLst/>
          </a:prstGeom>
          <a:solidFill>
            <a:srgbClr val="EF0389"/>
          </a:solidFill>
          <a:ln cap="flat" cmpd="sng" w="25400">
            <a:solidFill>
              <a:srgbClr val="EF03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/>
        </p:nvSpPr>
        <p:spPr>
          <a:xfrm>
            <a:off x="360363" y="403225"/>
            <a:ext cx="82121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transform: scale(x)</a:t>
            </a:r>
            <a:endParaRPr b="1" sz="3600">
              <a:solidFill>
                <a:srgbClr val="EF038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533400" y="2235200"/>
            <a:ext cx="1955800" cy="1905000"/>
          </a:xfrm>
          <a:prstGeom prst="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🡹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927100" y="5511801"/>
            <a:ext cx="12793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F0389"/>
                </a:solidFill>
                <a:latin typeface="Arial"/>
                <a:ea typeface="Arial"/>
                <a:cs typeface="Arial"/>
                <a:sym typeface="Arial"/>
              </a:rPr>
              <a:t>scale(1)</a:t>
            </a:r>
            <a:endParaRPr sz="2400">
              <a:solidFill>
                <a:srgbClr val="EF03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4838700" y="1463139"/>
            <a:ext cx="4013200" cy="3908961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🡹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6350000" y="5508753"/>
            <a:ext cx="40513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F0389"/>
                </a:solidFill>
                <a:latin typeface="Arial"/>
                <a:ea typeface="Arial"/>
                <a:cs typeface="Arial"/>
                <a:sym typeface="Arial"/>
              </a:rPr>
              <a:t>scale(2)</a:t>
            </a:r>
            <a:endParaRPr sz="2400">
              <a:solidFill>
                <a:srgbClr val="EF03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0" y="6413679"/>
            <a:ext cx="9144000" cy="444321"/>
          </a:xfrm>
          <a:prstGeom prst="rect">
            <a:avLst/>
          </a:prstGeom>
          <a:solidFill>
            <a:srgbClr val="EF0389"/>
          </a:solidFill>
          <a:ln cap="flat" cmpd="sng" w="25400">
            <a:solidFill>
              <a:srgbClr val="EF03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/>
          <p:nvPr/>
        </p:nvSpPr>
        <p:spPr>
          <a:xfrm>
            <a:off x="360363" y="403225"/>
            <a:ext cx="82121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transform: skew(x, y)</a:t>
            </a:r>
            <a:endParaRPr b="1" sz="3600">
              <a:solidFill>
                <a:srgbClr val="EF038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444500" y="2387600"/>
            <a:ext cx="1955800" cy="1905000"/>
          </a:xfrm>
          <a:prstGeom prst="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🡹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215900" y="5168901"/>
            <a:ext cx="26312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F0389"/>
                </a:solidFill>
                <a:latin typeface="Arial"/>
                <a:ea typeface="Arial"/>
                <a:cs typeface="Arial"/>
                <a:sym typeface="Arial"/>
              </a:rPr>
              <a:t>skew(0deg, 0deg)</a:t>
            </a:r>
            <a:endParaRPr sz="2400">
              <a:solidFill>
                <a:srgbClr val="EF03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 txBox="1"/>
          <p:nvPr/>
        </p:nvSpPr>
        <p:spPr>
          <a:xfrm>
            <a:off x="3670300" y="5165853"/>
            <a:ext cx="40513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F0389"/>
                </a:solidFill>
                <a:latin typeface="Arial"/>
                <a:ea typeface="Arial"/>
                <a:cs typeface="Arial"/>
                <a:sym typeface="Arial"/>
              </a:rPr>
              <a:t>skewX(25deg)</a:t>
            </a:r>
            <a:endParaRPr sz="2400">
              <a:solidFill>
                <a:srgbClr val="EF03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1-02-21 at 5.22.34 PM.png" id="103" name="Google Shape;10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1450" y="2286000"/>
            <a:ext cx="31623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1-02-21 at 5.25.11 PM.png" id="104" name="Google Shape;10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3800" y="2343150"/>
            <a:ext cx="2057400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"/>
          <p:cNvSpPr txBox="1"/>
          <p:nvPr/>
        </p:nvSpPr>
        <p:spPr>
          <a:xfrm>
            <a:off x="6375400" y="5165853"/>
            <a:ext cx="40513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F0389"/>
                </a:solidFill>
                <a:latin typeface="Arial"/>
                <a:ea typeface="Arial"/>
                <a:cs typeface="Arial"/>
                <a:sym typeface="Arial"/>
              </a:rPr>
              <a:t>skewY(25deg)</a:t>
            </a:r>
            <a:endParaRPr sz="2400">
              <a:solidFill>
                <a:srgbClr val="EF03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"/>
          <p:cNvSpPr/>
          <p:nvPr/>
        </p:nvSpPr>
        <p:spPr>
          <a:xfrm>
            <a:off x="0" y="6413679"/>
            <a:ext cx="9144000" cy="444321"/>
          </a:xfrm>
          <a:prstGeom prst="rect">
            <a:avLst/>
          </a:prstGeom>
          <a:solidFill>
            <a:srgbClr val="EF0389"/>
          </a:solidFill>
          <a:ln cap="flat" cmpd="sng" w="25400">
            <a:solidFill>
              <a:srgbClr val="EF03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/>
        </p:nvSpPr>
        <p:spPr>
          <a:xfrm>
            <a:off x="360363" y="403225"/>
            <a:ext cx="82121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transform: skew(x, y)</a:t>
            </a:r>
            <a:endParaRPr b="1" sz="3600">
              <a:solidFill>
                <a:srgbClr val="EF038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3" name="Google Shape;113;p6"/>
          <p:cNvSpPr/>
          <p:nvPr/>
        </p:nvSpPr>
        <p:spPr>
          <a:xfrm>
            <a:off x="444500" y="2387600"/>
            <a:ext cx="1955800" cy="1905000"/>
          </a:xfrm>
          <a:prstGeom prst="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🡹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215900" y="5168901"/>
            <a:ext cx="26312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F0389"/>
                </a:solidFill>
                <a:latin typeface="Arial"/>
                <a:ea typeface="Arial"/>
                <a:cs typeface="Arial"/>
                <a:sym typeface="Arial"/>
              </a:rPr>
              <a:t>skew(0deg, 0deg)</a:t>
            </a:r>
            <a:endParaRPr sz="2400">
              <a:solidFill>
                <a:srgbClr val="EF03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3670300" y="5165853"/>
            <a:ext cx="40513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F0389"/>
                </a:solidFill>
                <a:latin typeface="Arial"/>
                <a:ea typeface="Arial"/>
                <a:cs typeface="Arial"/>
                <a:sym typeface="Arial"/>
              </a:rPr>
              <a:t>skewX(25deg)</a:t>
            </a:r>
            <a:endParaRPr sz="2400">
              <a:solidFill>
                <a:srgbClr val="EF03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1-02-21 at 5.22.34 PM.png"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1450" y="2286000"/>
            <a:ext cx="31623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1-02-21 at 5.25.11 PM.png" id="117" name="Google Shape;11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3800" y="2343150"/>
            <a:ext cx="2057400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6"/>
          <p:cNvSpPr txBox="1"/>
          <p:nvPr/>
        </p:nvSpPr>
        <p:spPr>
          <a:xfrm>
            <a:off x="6375400" y="5165853"/>
            <a:ext cx="40513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F0389"/>
                </a:solidFill>
                <a:latin typeface="Arial"/>
                <a:ea typeface="Arial"/>
                <a:cs typeface="Arial"/>
                <a:sym typeface="Arial"/>
              </a:rPr>
              <a:t>skewY(25deg)</a:t>
            </a:r>
            <a:endParaRPr sz="2400">
              <a:solidFill>
                <a:srgbClr val="EF03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 txBox="1"/>
          <p:nvPr/>
        </p:nvSpPr>
        <p:spPr>
          <a:xfrm>
            <a:off x="7175500" y="2362200"/>
            <a:ext cx="6500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25°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6"/>
          <p:cNvCxnSpPr/>
          <p:nvPr/>
        </p:nvCxnSpPr>
        <p:spPr>
          <a:xfrm flipH="1" rot="10800000">
            <a:off x="6311900" y="2336800"/>
            <a:ext cx="2146300" cy="127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21" name="Google Shape;121;p6"/>
          <p:cNvCxnSpPr/>
          <p:nvPr/>
        </p:nvCxnSpPr>
        <p:spPr>
          <a:xfrm flipH="1" rot="-5400000">
            <a:off x="1860550" y="3333750"/>
            <a:ext cx="1930400" cy="381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22" name="Google Shape;122;p6"/>
          <p:cNvSpPr txBox="1"/>
          <p:nvPr/>
        </p:nvSpPr>
        <p:spPr>
          <a:xfrm>
            <a:off x="2806700" y="3441700"/>
            <a:ext cx="6500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25°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0" y="6413679"/>
            <a:ext cx="9144000" cy="444321"/>
          </a:xfrm>
          <a:prstGeom prst="rect">
            <a:avLst/>
          </a:prstGeom>
          <a:solidFill>
            <a:srgbClr val="EF0389"/>
          </a:solidFill>
          <a:ln cap="flat" cmpd="sng" w="25400">
            <a:solidFill>
              <a:srgbClr val="EF03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/>
        </p:nvSpPr>
        <p:spPr>
          <a:xfrm>
            <a:off x="360363" y="403225"/>
            <a:ext cx="82121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transform: skew(x, y)</a:t>
            </a:r>
            <a:endParaRPr b="1" sz="3600">
              <a:solidFill>
                <a:srgbClr val="EF038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0" name="Google Shape;130;p7"/>
          <p:cNvSpPr/>
          <p:nvPr/>
        </p:nvSpPr>
        <p:spPr>
          <a:xfrm>
            <a:off x="1193800" y="1943100"/>
            <a:ext cx="1955800" cy="1905000"/>
          </a:xfrm>
          <a:prstGeom prst="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🡹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952500" y="4851401"/>
            <a:ext cx="26312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F0389"/>
                </a:solidFill>
                <a:latin typeface="Arial"/>
                <a:ea typeface="Arial"/>
                <a:cs typeface="Arial"/>
                <a:sym typeface="Arial"/>
              </a:rPr>
              <a:t>skew(0deg, 0deg)</a:t>
            </a:r>
            <a:endParaRPr sz="2400">
              <a:solidFill>
                <a:srgbClr val="EF03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"/>
          <p:cNvSpPr txBox="1"/>
          <p:nvPr/>
        </p:nvSpPr>
        <p:spPr>
          <a:xfrm>
            <a:off x="5168900" y="4848353"/>
            <a:ext cx="40513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F0389"/>
                </a:solidFill>
                <a:latin typeface="Arial"/>
                <a:ea typeface="Arial"/>
                <a:cs typeface="Arial"/>
                <a:sym typeface="Arial"/>
              </a:rPr>
              <a:t>skew(25deg, 25deg)</a:t>
            </a:r>
            <a:endParaRPr sz="2400">
              <a:solidFill>
                <a:srgbClr val="EF03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1-02-21 at 5.26.29 PM.png" id="133" name="Google Shape;1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1879600"/>
            <a:ext cx="292100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7"/>
          <p:cNvSpPr/>
          <p:nvPr/>
        </p:nvSpPr>
        <p:spPr>
          <a:xfrm>
            <a:off x="0" y="6413679"/>
            <a:ext cx="9144000" cy="444321"/>
          </a:xfrm>
          <a:prstGeom prst="rect">
            <a:avLst/>
          </a:prstGeom>
          <a:solidFill>
            <a:srgbClr val="EF0389"/>
          </a:solidFill>
          <a:ln cap="flat" cmpd="sng" w="25400">
            <a:solidFill>
              <a:srgbClr val="EF03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/>
          <p:nvPr/>
        </p:nvSpPr>
        <p:spPr>
          <a:xfrm>
            <a:off x="0" y="6413679"/>
            <a:ext cx="9144000" cy="444321"/>
          </a:xfrm>
          <a:prstGeom prst="rect">
            <a:avLst/>
          </a:prstGeom>
          <a:solidFill>
            <a:srgbClr val="EF0389"/>
          </a:solidFill>
          <a:ln cap="flat" cmpd="sng" w="25400">
            <a:solidFill>
              <a:srgbClr val="EF03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1.bp.blogspot.com/-pU_ncHh5gyI/VC3Pq-22KLI/AAAAAAAACA0/YiA-nRyavsc/s1600/DemoStampRotate01-e1400242575670.png" id="141" name="Google Shape;1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81000" y="1161670"/>
            <a:ext cx="9525000" cy="396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/>
        </p:nvSpPr>
        <p:spPr>
          <a:xfrm>
            <a:off x="360363" y="403225"/>
            <a:ext cx="82121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transform: matrix(a,b,c,d,e,f)</a:t>
            </a:r>
            <a:endParaRPr b="1" sz="3600">
              <a:solidFill>
                <a:srgbClr val="EF038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8" name="Google Shape;148;p9"/>
          <p:cNvSpPr/>
          <p:nvPr/>
        </p:nvSpPr>
        <p:spPr>
          <a:xfrm>
            <a:off x="1206500" y="2413000"/>
            <a:ext cx="1955800" cy="1905000"/>
          </a:xfrm>
          <a:prstGeom prst="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🡹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9"/>
          <p:cNvSpPr/>
          <p:nvPr/>
        </p:nvSpPr>
        <p:spPr>
          <a:xfrm>
            <a:off x="3982720" y="2865120"/>
            <a:ext cx="1681480" cy="82296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84A7AB"/>
              </a:gs>
              <a:gs pos="80000">
                <a:srgbClr val="AEDCE0"/>
              </a:gs>
              <a:gs pos="100000">
                <a:srgbClr val="AEDEE2"/>
              </a:gs>
            </a:gsLst>
            <a:lin ang="16200000" scaled="0"/>
          </a:gradFill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 txBox="1"/>
          <p:nvPr/>
        </p:nvSpPr>
        <p:spPr>
          <a:xfrm>
            <a:off x="6172200" y="2667000"/>
            <a:ext cx="1618220" cy="1123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sz="6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9"/>
          <p:cNvSpPr/>
          <p:nvPr/>
        </p:nvSpPr>
        <p:spPr>
          <a:xfrm>
            <a:off x="0" y="6413679"/>
            <a:ext cx="9144000" cy="444321"/>
          </a:xfrm>
          <a:prstGeom prst="rect">
            <a:avLst/>
          </a:prstGeom>
          <a:solidFill>
            <a:srgbClr val="EF0389"/>
          </a:solidFill>
          <a:ln cap="flat" cmpd="sng" w="25400">
            <a:solidFill>
              <a:srgbClr val="EF03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">
  <a:themeElements>
    <a:clrScheme name="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2011-02-25T22:01:18Z</dcterms:created>
  <dc:creator>HUGE</dc:creator>
</cp:coreProperties>
</file>