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</p:sldIdLst>
  <p:sldSz cx="9144000" cy="5143500" type="screen16x9"/>
  <p:notesSz cx="6858000" cy="9144000"/>
  <p:embeddedFontLst>
    <p:embeddedFont>
      <p:font typeface="Gill Sans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Cq//iqokKIKIO3E/wUq+KyS+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38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38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2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47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05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99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4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86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Gill Sans"/>
              <a:buNone/>
              <a:defRPr sz="16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9087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Char char="•"/>
              <a:defRPr sz="1425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Gill Sans"/>
              <a:buNone/>
              <a:defRPr sz="16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836676" y="2662439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 rot="5400000">
            <a:off x="2128981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1186434" y="1978533"/>
            <a:ext cx="3203828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4753737" y="1978533"/>
            <a:ext cx="3202685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 b="1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3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4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 b="1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ernandezgauna@gmail.com" TargetMode="External"/><Relationship Id="rId7" Type="http://schemas.openxmlformats.org/officeDocument/2006/relationships/hyperlink" Target="https://moodle.exa.unicen.edu.ar/course/view.php?id=88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.exa.unicen.edu.ar/course/view.php?id=882" TargetMode="External"/><Relationship Id="rId5" Type="http://schemas.openxmlformats.org/officeDocument/2006/relationships/hyperlink" Target="mailto:neg90@hotmail.com" TargetMode="External"/><Relationship Id="rId4" Type="http://schemas.openxmlformats.org/officeDocument/2006/relationships/hyperlink" Target="mailto:facundoaranaloberia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google.com/srb-ybxx-w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339925" y="42312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"/>
              <a:t>INTERFACES DE USUARIO E INTERACCIÓN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48149" y="125357"/>
            <a:ext cx="8520600" cy="572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"/>
              <a:t>¿QUIENES SOMOS?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48149" y="831562"/>
            <a:ext cx="8520600" cy="254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 b="1" dirty="0">
                <a:solidFill>
                  <a:schemeClr val="dk1"/>
                </a:solidFill>
              </a:rPr>
              <a:t>Docentes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Hernández Gauna, Jorge G.</a:t>
            </a:r>
            <a:r>
              <a:rPr lang="en" dirty="0"/>
              <a:t>	</a:t>
            </a:r>
            <a:r>
              <a:rPr lang="en" i="1" dirty="0" smtClean="0">
                <a:solidFill>
                  <a:schemeClr val="accent5"/>
                </a:solidFill>
                <a:hlinkClick r:id="rId3"/>
              </a:rPr>
              <a:t>jhernandezgauna@gmail.com</a:t>
            </a:r>
            <a:endParaRPr i="1" dirty="0"/>
          </a:p>
          <a:p>
            <a:pPr lvl="0">
              <a:spcBef>
                <a:spcPts val="1200"/>
              </a:spcBef>
            </a:pPr>
            <a:r>
              <a:rPr lang="en" dirty="0" smtClean="0"/>
              <a:t>Arana, Facundo</a:t>
            </a:r>
            <a:r>
              <a:rPr lang="en" dirty="0"/>
              <a:t>		</a:t>
            </a:r>
            <a:r>
              <a:rPr lang="en" i="1" dirty="0" smtClean="0">
                <a:solidFill>
                  <a:schemeClr val="accent5"/>
                </a:solidFill>
                <a:hlinkClick r:id="rId4"/>
              </a:rPr>
              <a:t>f</a:t>
            </a:r>
            <a:r>
              <a:rPr lang="es-ES" i="1" dirty="0" err="1" smtClean="0">
                <a:solidFill>
                  <a:schemeClr val="accent5"/>
                </a:solidFill>
                <a:hlinkClick r:id="rId4"/>
              </a:rPr>
              <a:t>acundoaranaloberia</a:t>
            </a:r>
            <a:r>
              <a:rPr lang="en" i="1" dirty="0" smtClean="0">
                <a:solidFill>
                  <a:schemeClr val="accent5"/>
                </a:solidFill>
                <a:hlinkClick r:id="rId4"/>
              </a:rPr>
              <a:t>@gmail.com</a:t>
            </a:r>
            <a:endParaRPr lang="en" i="1" dirty="0" smtClean="0">
              <a:solidFill>
                <a:schemeClr val="accent5"/>
              </a:solidFill>
            </a:endParaRPr>
          </a:p>
          <a:p>
            <a:pPr lvl="0">
              <a:spcBef>
                <a:spcPts val="1200"/>
              </a:spcBef>
            </a:pPr>
            <a:r>
              <a:rPr lang="es-ES" dirty="0"/>
              <a:t>Garrido, Nelson		</a:t>
            </a:r>
            <a:r>
              <a:rPr lang="es-ES" i="1" dirty="0" smtClean="0">
                <a:solidFill>
                  <a:schemeClr val="accent5"/>
                </a:solidFill>
                <a:hlinkClick r:id="rId5"/>
              </a:rPr>
              <a:t>neg90@hotmail.com</a:t>
            </a:r>
            <a:endParaRPr lang="es-ES" i="1" dirty="0" smtClean="0">
              <a:solidFill>
                <a:schemeClr val="accent5"/>
              </a:solidFill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2"/>
          </p:nvPr>
        </p:nvSpPr>
        <p:spPr>
          <a:xfrm>
            <a:off x="0" y="3014663"/>
            <a:ext cx="85217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 b="1" dirty="0" smtClean="0">
                <a:solidFill>
                  <a:schemeClr val="dk1"/>
                </a:solidFill>
              </a:rPr>
              <a:t>Contacto</a:t>
            </a:r>
            <a:endParaRPr lang="en" sz="2100" b="1" dirty="0" smtClean="0">
              <a:solidFill>
                <a:schemeClr val="dk1"/>
              </a:solidFill>
            </a:endParaRPr>
          </a:p>
          <a:p>
            <a:pPr>
              <a:spcBef>
                <a:spcPts val="1600"/>
              </a:spcBef>
            </a:pPr>
            <a:r>
              <a:rPr lang="en" dirty="0" smtClean="0"/>
              <a:t>Nos encontramos </a:t>
            </a:r>
            <a:r>
              <a:rPr lang="en" dirty="0" smtClean="0"/>
              <a:t>en moodle:</a:t>
            </a:r>
            <a:endParaRPr lang="en" dirty="0" smtClean="0"/>
          </a:p>
          <a:p>
            <a:pPr marL="139700" indent="0">
              <a:spcBef>
                <a:spcPts val="1600"/>
              </a:spcBef>
              <a:buNone/>
            </a:pPr>
            <a:r>
              <a:rPr lang="es-ES" dirty="0"/>
              <a:t>	</a:t>
            </a:r>
            <a:r>
              <a:rPr lang="es-ES" dirty="0">
                <a:hlinkClick r:id="rId6"/>
              </a:rPr>
              <a:t>Interfaces de Usuario e Interacción - Olavarría (2023</a:t>
            </a:r>
            <a:r>
              <a:rPr lang="es-ES" dirty="0" smtClean="0">
                <a:hlinkClick r:id="rId6"/>
              </a:rPr>
              <a:t>)</a:t>
            </a:r>
            <a:endParaRPr lang="es-ES" dirty="0" smtClean="0"/>
          </a:p>
          <a:p>
            <a:pPr marL="139700" indent="0">
              <a:spcBef>
                <a:spcPts val="1600"/>
              </a:spcBef>
              <a:buNone/>
            </a:pPr>
            <a:r>
              <a:rPr lang="es-ES" dirty="0"/>
              <a:t>	</a:t>
            </a:r>
            <a:r>
              <a:rPr lang="es-ES" dirty="0">
                <a:hlinkClick r:id="rId7"/>
              </a:rPr>
              <a:t>Interfaces de Usuario e Interacción - Tres Arroyos (2023)</a:t>
            </a:r>
            <a:endParaRPr lang="es-ES" dirty="0"/>
          </a:p>
          <a:p>
            <a:pPr marL="139700" indent="0">
              <a:spcBef>
                <a:spcPts val="1600"/>
              </a:spcBef>
              <a:buNone/>
            </a:pPr>
            <a:endParaRPr lang="es-ES" dirty="0" smtClean="0"/>
          </a:p>
          <a:p>
            <a:pPr marL="139700" indent="0">
              <a:spcBef>
                <a:spcPts val="1600"/>
              </a:spcBef>
              <a:buNone/>
            </a:pPr>
            <a:r>
              <a:rPr lang="es-ES" dirty="0"/>
              <a:t>	</a:t>
            </a:r>
            <a:endParaRPr lang="es-ES" dirty="0"/>
          </a:p>
          <a:p>
            <a:pPr marL="139700" indent="0">
              <a:spcBef>
                <a:spcPts val="1600"/>
              </a:spcBef>
              <a:buNone/>
            </a:pPr>
            <a:endParaRPr lang="es-ES" dirty="0" smtClean="0"/>
          </a:p>
          <a:p>
            <a:pPr marL="139700" indent="0">
              <a:spcBef>
                <a:spcPts val="1600"/>
              </a:spcBef>
              <a:buNone/>
            </a:pPr>
            <a:r>
              <a:rPr lang="es-ES" dirty="0"/>
              <a:t>	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"/>
              <a:t>CURSADA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249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 b="1" dirty="0" smtClean="0">
                <a:solidFill>
                  <a:schemeClr val="dk1"/>
                </a:solidFill>
              </a:rPr>
              <a:t>Días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b="1" dirty="0" smtClean="0">
                <a:solidFill>
                  <a:schemeClr val="dk1"/>
                </a:solidFill>
              </a:rPr>
              <a:t>Tres Arroyos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Martes </a:t>
            </a:r>
            <a:r>
              <a:rPr lang="en" sz="1600" dirty="0" smtClean="0"/>
              <a:t>(virtual) </a:t>
            </a:r>
            <a:r>
              <a:rPr lang="en" sz="1600" dirty="0" smtClean="0"/>
              <a:t>18:00hs </a:t>
            </a:r>
            <a:r>
              <a:rPr lang="en" sz="1600" dirty="0"/>
              <a:t>a </a:t>
            </a:r>
            <a:r>
              <a:rPr lang="en" sz="1600" dirty="0" smtClean="0"/>
              <a:t>21:00hs</a:t>
            </a:r>
          </a:p>
          <a:p>
            <a:pPr indent="-330200">
              <a:buSzPts val="1600"/>
            </a:pPr>
            <a:r>
              <a:rPr lang="en" sz="1600" dirty="0" smtClean="0"/>
              <a:t>Jueves (presencial</a:t>
            </a:r>
            <a:r>
              <a:rPr lang="en" sz="1600" dirty="0"/>
              <a:t>) 18:00hs a 21:00hs</a:t>
            </a:r>
          </a:p>
          <a:p>
            <a:pPr marL="1270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1600" b="1" dirty="0">
                <a:solidFill>
                  <a:schemeClr val="dk1"/>
                </a:solidFill>
              </a:rPr>
              <a:t>Olavarría</a:t>
            </a:r>
          </a:p>
          <a:p>
            <a:pPr lvl="0" indent="-330200">
              <a:buSzPts val="1600"/>
            </a:pPr>
            <a:r>
              <a:rPr lang="en" sz="1600" dirty="0"/>
              <a:t>Miércoles (virtual) 18:00hs </a:t>
            </a:r>
            <a:r>
              <a:rPr lang="en" sz="1600" dirty="0"/>
              <a:t>a </a:t>
            </a:r>
            <a:r>
              <a:rPr lang="en" sz="1600" dirty="0"/>
              <a:t>21:00 hs</a:t>
            </a:r>
            <a:endParaRPr sz="1600" dirty="0"/>
          </a:p>
          <a:p>
            <a:pPr lvl="0" indent="-330200">
              <a:buSzPts val="1600"/>
            </a:pPr>
            <a:r>
              <a:rPr lang="es-ES" sz="1600" dirty="0"/>
              <a:t>Sábados (rotativo presencial/virtual) 09:30hs a 13:00hs</a:t>
            </a:r>
            <a:endParaRPr sz="1600" dirty="0"/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 dirty="0"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2"/>
          </p:nvPr>
        </p:nvSpPr>
        <p:spPr>
          <a:xfrm>
            <a:off x="4497575" y="1152475"/>
            <a:ext cx="433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Modalidad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Clases Teórico-Prácticas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¡Resolución de guías de prácticos en clase!</a:t>
            </a: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 smtClean="0"/>
              <a:t>Promocionable</a:t>
            </a:r>
            <a:r>
              <a:rPr lang="en" sz="1600" dirty="0" smtClean="0"/>
              <a:t> </a:t>
            </a:r>
            <a:r>
              <a:rPr lang="en" sz="1600" dirty="0"/>
              <a:t>(no oficial) aprobando </a:t>
            </a:r>
            <a:r>
              <a:rPr lang="en" sz="1600" b="1" dirty="0"/>
              <a:t>TODOS</a:t>
            </a:r>
            <a:r>
              <a:rPr lang="en" sz="1600" dirty="0"/>
              <a:t> los ejercicios entregables con nota </a:t>
            </a:r>
            <a:r>
              <a:rPr lang="en" sz="1600" b="1" dirty="0" smtClean="0"/>
              <a:t>mayor o igual </a:t>
            </a:r>
            <a:r>
              <a:rPr lang="en" sz="1600" b="1" dirty="0"/>
              <a:t>a 7 (siete)</a:t>
            </a:r>
            <a:endParaRPr sz="1600" b="1" dirty="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Un ejercicio entregable por unidad (WebApp/Sitio)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Participación en Clase! </a:t>
            </a:r>
            <a:endParaRPr sz="1600" dirty="0"/>
          </a:p>
        </p:txBody>
      </p:sp>
      <p:sp>
        <p:nvSpPr>
          <p:cNvPr id="123" name="Google Shape;123;p3"/>
          <p:cNvSpPr txBox="1"/>
          <p:nvPr/>
        </p:nvSpPr>
        <p:spPr>
          <a:xfrm>
            <a:off x="479213" y="3854746"/>
            <a:ext cx="40927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18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Clases virtuales en éste vínculo:</a:t>
            </a:r>
          </a:p>
          <a:p>
            <a:pPr lvl="0"/>
            <a:r>
              <a:rPr lang="es-E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Enlace a la </a:t>
            </a:r>
            <a:r>
              <a:rPr lang="es-E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videollamada</a:t>
            </a:r>
            <a:r>
              <a:rPr lang="es-ES" sz="18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</a:p>
          <a:p>
            <a:pPr lvl="0"/>
            <a:r>
              <a:rPr lang="es-E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https://meet.google.com/srb-ybxx-wov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"/>
              <a:t>UNIDADES</a:t>
            </a: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465400" cy="3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Repaso de programación, Teoría de Colores, Manipulación de colores e imágenes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Eventos de usuario e interacción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Animaciones (svg, transition, keyframe, css)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Integrador:</a:t>
            </a:r>
            <a:r>
              <a:rPr lang="en" sz="1600"/>
              <a:t> Desarrollo de un videojuego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Diseño de interfaces y </a:t>
            </a:r>
            <a:r>
              <a:rPr lang="en" sz="1600" i="1"/>
              <a:t>User experience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b="1"/>
              <a:t>Integrador:</a:t>
            </a:r>
            <a:r>
              <a:rPr lang="en" sz="1600"/>
              <a:t> Entregable final Sitio Web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"/>
              <a:t>ENTREGABLES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u="sng" dirty="0"/>
              <a:t>Entregas individuales!!! </a:t>
            </a:r>
            <a:r>
              <a:rPr lang="en" sz="1600" dirty="0"/>
              <a:t>(excepto el Final Integrador)</a:t>
            </a:r>
            <a:endParaRPr sz="1600" dirty="0"/>
          </a:p>
          <a:p>
            <a:pPr lvl="0" indent="-330200">
              <a:lnSpc>
                <a:spcPct val="150000"/>
              </a:lnSpc>
              <a:spcBef>
                <a:spcPts val="1200"/>
              </a:spcBef>
              <a:buSzPts val="1600"/>
            </a:pPr>
            <a:r>
              <a:rPr lang="en" sz="1600" dirty="0"/>
              <a:t>Las entregas se realizan </a:t>
            </a:r>
            <a:r>
              <a:rPr lang="en" sz="1600" dirty="0" smtClean="0"/>
              <a:t>al correo </a:t>
            </a:r>
            <a:r>
              <a:rPr lang="es-ES" sz="1600" dirty="0"/>
              <a:t>interfacesdeusuarioeinterac@gmail.com</a:t>
            </a:r>
            <a:endParaRPr lang="en" sz="1600" dirty="0" smtClean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Plus: Usuario con nombre académico Napellido, NombreAp, etc (ídem los mails)</a:t>
            </a:r>
            <a:endParaRPr sz="1600"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"/>
              <a:t>TECNOLOGÍAS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 b="1">
                <a:solidFill>
                  <a:schemeClr val="dk1"/>
                </a:solidFill>
              </a:rPr>
              <a:t>Desarrollo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Javascript, CSS3, Herramientas para mockups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Git, Github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Sublime Editor, Notepad++, Atom, VS Code, etc. (Personal)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Editores online</a:t>
            </a:r>
            <a:endParaRPr sz="1600"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Paleton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 sz="1400"/>
              <a:t>Principalmente para test de componentes o funcionalidad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"/>
              <a:t>PRÓXIMOS PASOS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smtClean="0"/>
              <a:t>Ver </a:t>
            </a:r>
            <a:r>
              <a:rPr lang="en" sz="1600" dirty="0"/>
              <a:t>temas de regularidad de cursada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 Pertenecer al grupo de </a:t>
            </a:r>
            <a:r>
              <a:rPr lang="en" sz="1600" dirty="0" smtClean="0"/>
              <a:t>correo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smtClean="0"/>
              <a:t>Verificar el registro en el moodle de la materia.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 dirty="0" smtClean="0"/>
              <a:t>Medios de comunicación:</a:t>
            </a:r>
          </a:p>
          <a:p>
            <a:pPr marL="742950" lvl="1" indent="-285750">
              <a:spcBef>
                <a:spcPts val="0"/>
              </a:spcBef>
              <a:buSzPts val="1800"/>
              <a:buChar char="●"/>
            </a:pPr>
            <a:r>
              <a:rPr lang="en" sz="1450" dirty="0" smtClean="0"/>
              <a:t>Moodle </a:t>
            </a:r>
          </a:p>
          <a:p>
            <a:pPr marL="742950" lvl="1" indent="-285750">
              <a:spcBef>
                <a:spcPts val="0"/>
              </a:spcBef>
              <a:buSzPts val="1800"/>
              <a:buChar char="●"/>
            </a:pPr>
            <a:r>
              <a:rPr lang="es-ES" sz="1450" dirty="0" smtClean="0"/>
              <a:t>C</a:t>
            </a:r>
            <a:r>
              <a:rPr lang="en" sz="1450" dirty="0" smtClean="0"/>
              <a:t>orreo electrónico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265</Words>
  <Application>Microsoft Office PowerPoint</Application>
  <PresentationFormat>Presentación en pantalla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Gill Sans</vt:lpstr>
      <vt:lpstr>Arial</vt:lpstr>
      <vt:lpstr>Parcel</vt:lpstr>
      <vt:lpstr>Parcel</vt:lpstr>
      <vt:lpstr>INTERFACES DE USUARIO E INTERACCIÓN</vt:lpstr>
      <vt:lpstr>¿QUIENES SOMOS?</vt:lpstr>
      <vt:lpstr>CURSADA</vt:lpstr>
      <vt:lpstr>UNIDADES</vt:lpstr>
      <vt:lpstr>ENTREGABLES</vt:lpstr>
      <vt:lpstr>TECNOLOGÍAS</vt:lpstr>
      <vt:lpstr>PRÓXIMOS PASOS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DE USUARIO E INTERACCIÓN</dc:title>
  <dc:creator>Cristian Garcia Bauza</dc:creator>
  <cp:lastModifiedBy>jhernandezgauna</cp:lastModifiedBy>
  <cp:revision>8</cp:revision>
  <dcterms:modified xsi:type="dcterms:W3CDTF">2023-03-22T21:53:24Z</dcterms:modified>
</cp:coreProperties>
</file>