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644"/>
    <a:srgbClr val="8BADA8"/>
    <a:srgbClr val="061D1C"/>
    <a:srgbClr val="BAE1DB"/>
    <a:srgbClr val="1AA644"/>
    <a:srgbClr val="0D9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6" d="100"/>
          <a:sy n="166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594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25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979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586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286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02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299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708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66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29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426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85D71-84E6-485D-8EB0-245124FC62A6}" type="datetimeFigureOut">
              <a:rPr lang="es-AR" smtClean="0"/>
              <a:t>18/1/2024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B855-0DD9-47DC-B09C-90363DC545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224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6CFC180F-1BA2-0975-7674-8EF515220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" y="-1"/>
            <a:ext cx="7630325" cy="10802983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97B97E4-B3A4-30FF-2C18-E806E0DA94FD}"/>
              </a:ext>
            </a:extLst>
          </p:cNvPr>
          <p:cNvSpPr/>
          <p:nvPr/>
        </p:nvSpPr>
        <p:spPr>
          <a:xfrm>
            <a:off x="253041" y="1293963"/>
            <a:ext cx="2582173" cy="187176"/>
          </a:xfrm>
          <a:prstGeom prst="roundRect">
            <a:avLst/>
          </a:prstGeom>
          <a:solidFill>
            <a:srgbClr val="1A464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b="1" i="1" dirty="0">
                <a:latin typeface="Verdana" panose="020B0604030504040204" pitchFamily="34" charset="0"/>
                <a:ea typeface="Verdana" panose="020B0604030504040204" pitchFamily="34" charset="0"/>
              </a:rPr>
              <a:t>Toneladas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BD271515-7908-C5BE-AF4B-729D03D9DF43}"/>
              </a:ext>
            </a:extLst>
          </p:cNvPr>
          <p:cNvSpPr/>
          <p:nvPr/>
        </p:nvSpPr>
        <p:spPr>
          <a:xfrm>
            <a:off x="3017448" y="1293962"/>
            <a:ext cx="4412771" cy="187176"/>
          </a:xfrm>
          <a:prstGeom prst="roundRect">
            <a:avLst/>
          </a:prstGeom>
          <a:solidFill>
            <a:srgbClr val="1A464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b="1" i="1" dirty="0">
                <a:latin typeface="Verdana" panose="020B0604030504040204" pitchFamily="34" charset="0"/>
                <a:ea typeface="Verdana" panose="020B0604030504040204" pitchFamily="34" charset="0"/>
              </a:rPr>
              <a:t>Metros Cuadrados</a:t>
            </a:r>
          </a:p>
        </p:txBody>
      </p:sp>
    </p:spTree>
    <p:extLst>
      <p:ext uri="{BB962C8B-B14F-4D97-AF65-F5344CB8AC3E}">
        <p14:creationId xmlns:p14="http://schemas.microsoft.com/office/powerpoint/2010/main" val="56656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6A9490">
                <a:alpha val="60000"/>
              </a:srgbClr>
            </a:gs>
            <a:gs pos="0">
              <a:srgbClr val="BAE1DB">
                <a:alpha val="60000"/>
              </a:srgbClr>
            </a:gs>
            <a:gs pos="100000">
              <a:srgbClr val="1A4644">
                <a:alpha val="4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CE3962D-EE01-AFDB-90EA-BE3D723C8470}"/>
              </a:ext>
            </a:extLst>
          </p:cNvPr>
          <p:cNvSpPr/>
          <p:nvPr/>
        </p:nvSpPr>
        <p:spPr>
          <a:xfrm>
            <a:off x="293972" y="1606365"/>
            <a:ext cx="6936752" cy="8631464"/>
          </a:xfrm>
          <a:prstGeom prst="roundRect">
            <a:avLst>
              <a:gd name="adj" fmla="val 1309"/>
            </a:avLst>
          </a:prstGeom>
          <a:gradFill>
            <a:gsLst>
              <a:gs pos="46000">
                <a:srgbClr val="6A9490"/>
              </a:gs>
              <a:gs pos="0">
                <a:srgbClr val="BAE1DB"/>
              </a:gs>
              <a:gs pos="100000">
                <a:srgbClr val="1A4644"/>
              </a:gs>
            </a:gsLst>
            <a:lin ang="5400000" scaled="0"/>
          </a:gradFill>
          <a:ln>
            <a:noFill/>
          </a:ln>
          <a:effectLst>
            <a:outerShdw blurRad="50800" dist="25400" dir="2700000" algn="ctr" rotWithShape="0">
              <a:srgbClr val="061D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724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943ED24-9B6F-2D5F-DE0D-966FB2713F98}"/>
              </a:ext>
            </a:extLst>
          </p:cNvPr>
          <p:cNvSpPr/>
          <p:nvPr/>
        </p:nvSpPr>
        <p:spPr>
          <a:xfrm>
            <a:off x="293972" y="985201"/>
            <a:ext cx="6936752" cy="480170"/>
          </a:xfrm>
          <a:prstGeom prst="roundRect">
            <a:avLst>
              <a:gd name="adj" fmla="val 8911"/>
            </a:avLst>
          </a:prstGeom>
          <a:solidFill>
            <a:srgbClr val="1A46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724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A12B72-BE8A-E742-1950-1CE8DA4D3971}"/>
              </a:ext>
            </a:extLst>
          </p:cNvPr>
          <p:cNvSpPr/>
          <p:nvPr/>
        </p:nvSpPr>
        <p:spPr>
          <a:xfrm>
            <a:off x="293972" y="364038"/>
            <a:ext cx="6936752" cy="480170"/>
          </a:xfrm>
          <a:prstGeom prst="roundRect">
            <a:avLst>
              <a:gd name="adj" fmla="val 8911"/>
            </a:avLst>
          </a:prstGeom>
          <a:solidFill>
            <a:srgbClr val="061D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724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DF6B0D7-0D1B-F2FB-E4F2-2BD2C76508CF}"/>
              </a:ext>
            </a:extLst>
          </p:cNvPr>
          <p:cNvSpPr/>
          <p:nvPr/>
        </p:nvSpPr>
        <p:spPr>
          <a:xfrm>
            <a:off x="413577" y="447448"/>
            <a:ext cx="1614769" cy="3129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724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6866C25-3FD5-DCB5-E25F-5FDCFF070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" t="11743" r="4500" b="8510"/>
          <a:stretch/>
        </p:blipFill>
        <p:spPr>
          <a:xfrm>
            <a:off x="472415" y="447448"/>
            <a:ext cx="1497094" cy="31296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8009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6A9490">
                <a:alpha val="60000"/>
              </a:srgbClr>
            </a:gs>
            <a:gs pos="0">
              <a:srgbClr val="BAE1DB">
                <a:alpha val="60000"/>
              </a:srgbClr>
            </a:gs>
            <a:gs pos="100000">
              <a:srgbClr val="1A4644">
                <a:alpha val="4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CE3962D-EE01-AFDB-90EA-BE3D723C8470}"/>
              </a:ext>
            </a:extLst>
          </p:cNvPr>
          <p:cNvSpPr/>
          <p:nvPr/>
        </p:nvSpPr>
        <p:spPr>
          <a:xfrm>
            <a:off x="247152" y="1897864"/>
            <a:ext cx="7081299" cy="3960000"/>
          </a:xfrm>
          <a:prstGeom prst="roundRect">
            <a:avLst>
              <a:gd name="adj" fmla="val 1309"/>
            </a:avLst>
          </a:prstGeom>
          <a:gradFill>
            <a:gsLst>
              <a:gs pos="46000">
                <a:srgbClr val="6A9490"/>
              </a:gs>
              <a:gs pos="0">
                <a:srgbClr val="BAE1DB"/>
              </a:gs>
              <a:gs pos="100000">
                <a:srgbClr val="1A4644"/>
              </a:gs>
            </a:gsLst>
            <a:lin ang="5400000" scaled="0"/>
          </a:gradFill>
          <a:ln>
            <a:noFill/>
          </a:ln>
          <a:effectLst>
            <a:outerShdw blurRad="50800" dist="25400" dir="2700000" algn="ctr" rotWithShape="0">
              <a:srgbClr val="061D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724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943ED24-9B6F-2D5F-DE0D-966FB2713F98}"/>
              </a:ext>
            </a:extLst>
          </p:cNvPr>
          <p:cNvSpPr/>
          <p:nvPr/>
        </p:nvSpPr>
        <p:spPr>
          <a:xfrm>
            <a:off x="247152" y="751586"/>
            <a:ext cx="7081299" cy="480170"/>
          </a:xfrm>
          <a:prstGeom prst="roundRect">
            <a:avLst>
              <a:gd name="adj" fmla="val 8911"/>
            </a:avLst>
          </a:prstGeom>
          <a:solidFill>
            <a:srgbClr val="1A46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724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A12B72-BE8A-E742-1950-1CE8DA4D3971}"/>
              </a:ext>
            </a:extLst>
          </p:cNvPr>
          <p:cNvSpPr/>
          <p:nvPr/>
        </p:nvSpPr>
        <p:spPr>
          <a:xfrm>
            <a:off x="247152" y="178012"/>
            <a:ext cx="7081299" cy="480170"/>
          </a:xfrm>
          <a:prstGeom prst="roundRect">
            <a:avLst>
              <a:gd name="adj" fmla="val 8911"/>
            </a:avLst>
          </a:prstGeom>
          <a:solidFill>
            <a:srgbClr val="061D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724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DF6B0D7-0D1B-F2FB-E4F2-2BD2C76508CF}"/>
              </a:ext>
            </a:extLst>
          </p:cNvPr>
          <p:cNvSpPr/>
          <p:nvPr/>
        </p:nvSpPr>
        <p:spPr>
          <a:xfrm>
            <a:off x="347317" y="261617"/>
            <a:ext cx="1657710" cy="3129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724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6866C25-3FD5-DCB5-E25F-5FDCFF070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" t="11743" r="4500" b="8510"/>
          <a:stretch/>
        </p:blipFill>
        <p:spPr>
          <a:xfrm>
            <a:off x="406155" y="261617"/>
            <a:ext cx="1536906" cy="31296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D1BAB93-92B6-277D-F702-3D2B28463F79}"/>
              </a:ext>
            </a:extLst>
          </p:cNvPr>
          <p:cNvSpPr/>
          <p:nvPr/>
        </p:nvSpPr>
        <p:spPr>
          <a:xfrm>
            <a:off x="247152" y="6531167"/>
            <a:ext cx="7081299" cy="3960000"/>
          </a:xfrm>
          <a:prstGeom prst="roundRect">
            <a:avLst>
              <a:gd name="adj" fmla="val 1309"/>
            </a:avLst>
          </a:prstGeom>
          <a:gradFill>
            <a:gsLst>
              <a:gs pos="46000">
                <a:srgbClr val="6A9490"/>
              </a:gs>
              <a:gs pos="0">
                <a:srgbClr val="BAE1DB"/>
              </a:gs>
              <a:gs pos="100000">
                <a:srgbClr val="1A4644"/>
              </a:gs>
            </a:gsLst>
            <a:lin ang="5400000" scaled="0"/>
          </a:gradFill>
          <a:ln>
            <a:noFill/>
          </a:ln>
          <a:effectLst>
            <a:outerShdw blurRad="50800" dist="25400" dir="2700000" algn="ctr" rotWithShape="0">
              <a:srgbClr val="061D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724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9262B53-87D4-704D-511C-BDA0FD951D92}"/>
              </a:ext>
            </a:extLst>
          </p:cNvPr>
          <p:cNvSpPr/>
          <p:nvPr/>
        </p:nvSpPr>
        <p:spPr>
          <a:xfrm>
            <a:off x="247152" y="1464430"/>
            <a:ext cx="7081299" cy="344893"/>
          </a:xfrm>
          <a:prstGeom prst="roundRect">
            <a:avLst>
              <a:gd name="adj" fmla="val 8911"/>
            </a:avLst>
          </a:prstGeom>
          <a:solidFill>
            <a:srgbClr val="061D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724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BC5D5DC-CB2D-3B34-CA1F-402F9079E6E5}"/>
              </a:ext>
            </a:extLst>
          </p:cNvPr>
          <p:cNvSpPr/>
          <p:nvPr/>
        </p:nvSpPr>
        <p:spPr>
          <a:xfrm>
            <a:off x="247152" y="6090538"/>
            <a:ext cx="7081299" cy="344893"/>
          </a:xfrm>
          <a:prstGeom prst="roundRect">
            <a:avLst>
              <a:gd name="adj" fmla="val 8911"/>
            </a:avLst>
          </a:prstGeom>
          <a:solidFill>
            <a:srgbClr val="061D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724"/>
          </a:p>
        </p:txBody>
      </p:sp>
    </p:spTree>
    <p:extLst>
      <p:ext uri="{BB962C8B-B14F-4D97-AF65-F5344CB8AC3E}">
        <p14:creationId xmlns:p14="http://schemas.microsoft.com/office/powerpoint/2010/main" val="120606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</TotalTime>
  <Words>3</Words>
  <Application>Microsoft Office PowerPoint</Application>
  <PresentationFormat>Personalizado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Arreceygor</dc:creator>
  <cp:lastModifiedBy>Diego Arreceygor</cp:lastModifiedBy>
  <cp:revision>7</cp:revision>
  <dcterms:created xsi:type="dcterms:W3CDTF">2023-11-23T18:55:39Z</dcterms:created>
  <dcterms:modified xsi:type="dcterms:W3CDTF">2024-01-18T18:14:35Z</dcterms:modified>
</cp:coreProperties>
</file>