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71" r:id="rId5"/>
    <p:sldId id="272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57" r:id="rId14"/>
    <p:sldId id="267" r:id="rId15"/>
    <p:sldId id="268" r:id="rId16"/>
    <p:sldId id="269" r:id="rId17"/>
    <p:sldId id="270" r:id="rId18"/>
    <p:sldId id="273" r:id="rId19"/>
    <p:sldId id="27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D0B0C7-F34B-47CA-9D76-7E549CE45CD5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52409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0C7-F34B-47CA-9D76-7E549CE45CD5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62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0C7-F34B-47CA-9D76-7E549CE45CD5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62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0C7-F34B-47CA-9D76-7E549CE45CD5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02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D0B0C7-F34B-47CA-9D76-7E549CE45CD5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3180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0C7-F34B-47CA-9D76-7E549CE45CD5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52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0C7-F34B-47CA-9D76-7E549CE45CD5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028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0C7-F34B-47CA-9D76-7E549CE45CD5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690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0C7-F34B-47CA-9D76-7E549CE45CD5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8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D0B0C7-F34B-47CA-9D76-7E549CE45CD5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132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D0B0C7-F34B-47CA-9D76-7E549CE45CD5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46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D0B0C7-F34B-47CA-9D76-7E549CE45CD5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921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szn.edu.mx/idioma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Sistema “gestión centro de idiomas”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Capacitación a docentes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829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Acceso al sistema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smtClean="0">
                <a:hlinkClick r:id="rId2"/>
              </a:rPr>
              <a:t>http://www.itszn.edu.mx/idiomas</a:t>
            </a:r>
            <a:endParaRPr lang="es-MX" sz="3600" dirty="0" smtClean="0"/>
          </a:p>
          <a:p>
            <a:endParaRPr lang="es-MX" sz="3600" dirty="0"/>
          </a:p>
          <a:p>
            <a:r>
              <a:rPr lang="es-MX" sz="3600" dirty="0" smtClean="0"/>
              <a:t>Provisionalmente usaremos</a:t>
            </a:r>
          </a:p>
          <a:p>
            <a:r>
              <a:rPr lang="es-MX" sz="3600" dirty="0" smtClean="0"/>
              <a:t>192.168.123.11/idiomas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56943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Bienvenida al sistema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9834019" cy="5285786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rot="20141727">
            <a:off x="7199085" y="2032000"/>
            <a:ext cx="2002972" cy="12627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Acceso</a:t>
            </a:r>
            <a:endParaRPr lang="es-MX" sz="2800" dirty="0"/>
          </a:p>
        </p:txBody>
      </p:sp>
      <p:sp>
        <p:nvSpPr>
          <p:cNvPr id="6" name="Flecha derecha 5"/>
          <p:cNvSpPr/>
          <p:nvPr/>
        </p:nvSpPr>
        <p:spPr>
          <a:xfrm rot="4104391">
            <a:off x="1023256" y="3195556"/>
            <a:ext cx="2002972" cy="12627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Horarios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87892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Acceso al sistema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085" y="1297134"/>
            <a:ext cx="8882743" cy="54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Cuentas de usuario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798537"/>
              </p:ext>
            </p:extLst>
          </p:nvPr>
        </p:nvGraphicFramePr>
        <p:xfrm>
          <a:off x="1141413" y="1955800"/>
          <a:ext cx="10491787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587">
                  <a:extLst>
                    <a:ext uri="{9D8B030D-6E8A-4147-A177-3AD203B41FA5}">
                      <a16:colId xmlns:a16="http://schemas.microsoft.com/office/drawing/2014/main" val="2100468989"/>
                    </a:ext>
                  </a:extLst>
                </a:gridCol>
                <a:gridCol w="2620065">
                  <a:extLst>
                    <a:ext uri="{9D8B030D-6E8A-4147-A177-3AD203B41FA5}">
                      <a16:colId xmlns:a16="http://schemas.microsoft.com/office/drawing/2014/main" val="3332213860"/>
                    </a:ext>
                  </a:extLst>
                </a:gridCol>
                <a:gridCol w="2452135">
                  <a:extLst>
                    <a:ext uri="{9D8B030D-6E8A-4147-A177-3AD203B41FA5}">
                      <a16:colId xmlns:a16="http://schemas.microsoft.com/office/drawing/2014/main" val="1185142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Docente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Usuario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Contraseña</a:t>
                      </a:r>
                      <a:endParaRPr lang="es-MX" sz="28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48623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ANA ISABEL FERNANDEZ ROJAS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Afernandez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1958</a:t>
                      </a:r>
                      <a:endParaRPr lang="es-MX" sz="28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150643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EDGAR DEMETRIO SAUCEDO LOZANO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Esaucedo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9845</a:t>
                      </a:r>
                      <a:endParaRPr lang="es-MX" sz="28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70422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JOSÉ EFRAÍN VAQUERA GONZÁLEZ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Jvaquera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5451</a:t>
                      </a:r>
                      <a:endParaRPr lang="es-MX" sz="28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70538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MARIA SANTOS ALVARADO ARELLANO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Malvarado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1526</a:t>
                      </a:r>
                      <a:endParaRPr lang="es-MX" sz="28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245608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TEODORO HERNANDEZ RIOS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Thernandez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8945</a:t>
                      </a:r>
                      <a:endParaRPr lang="es-MX" sz="28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1249668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7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Menú de opciones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246" y="1298122"/>
            <a:ext cx="8769554" cy="5344210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rot="18537494">
            <a:off x="7228115" y="2527941"/>
            <a:ext cx="2002972" cy="12627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Sesión</a:t>
            </a:r>
            <a:endParaRPr lang="es-MX" sz="2800" dirty="0"/>
          </a:p>
        </p:txBody>
      </p:sp>
      <p:sp>
        <p:nvSpPr>
          <p:cNvPr id="7" name="Flecha derecha 6"/>
          <p:cNvSpPr/>
          <p:nvPr/>
        </p:nvSpPr>
        <p:spPr>
          <a:xfrm rot="18537494">
            <a:off x="1821544" y="3338856"/>
            <a:ext cx="2002972" cy="12627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Opciones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56765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 de cursos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255"/>
          <a:stretch/>
        </p:blipFill>
        <p:spPr>
          <a:xfrm>
            <a:off x="1371600" y="1574800"/>
            <a:ext cx="10165858" cy="4506686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rot="18537494">
            <a:off x="624115" y="4991020"/>
            <a:ext cx="2002972" cy="12627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Cursos</a:t>
            </a:r>
            <a:endParaRPr lang="es-MX" sz="2800" dirty="0"/>
          </a:p>
        </p:txBody>
      </p:sp>
      <p:sp>
        <p:nvSpPr>
          <p:cNvPr id="6" name="Flecha derecha 5"/>
          <p:cNvSpPr/>
          <p:nvPr/>
        </p:nvSpPr>
        <p:spPr>
          <a:xfrm rot="18537494">
            <a:off x="7467599" y="4751535"/>
            <a:ext cx="2002972" cy="12627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Acciones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07255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541" y="834689"/>
            <a:ext cx="8229602" cy="635780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1235" y="119743"/>
            <a:ext cx="9601200" cy="1485900"/>
          </a:xfrm>
        </p:spPr>
        <p:txBody>
          <a:bodyPr/>
          <a:lstStyle/>
          <a:p>
            <a:r>
              <a:rPr lang="es-MX" dirty="0" smtClean="0"/>
              <a:t>Captura de calificaciones</a:t>
            </a:r>
            <a:endParaRPr lang="es-MX" dirty="0"/>
          </a:p>
        </p:txBody>
      </p:sp>
      <p:sp>
        <p:nvSpPr>
          <p:cNvPr id="5" name="Flecha derecha 4"/>
          <p:cNvSpPr/>
          <p:nvPr/>
        </p:nvSpPr>
        <p:spPr>
          <a:xfrm rot="18537494">
            <a:off x="987345" y="3326569"/>
            <a:ext cx="2630717" cy="16826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Seleccionar Unidad</a:t>
            </a:r>
            <a:endParaRPr lang="es-MX" sz="2800" dirty="0"/>
          </a:p>
        </p:txBody>
      </p:sp>
      <p:sp>
        <p:nvSpPr>
          <p:cNvPr id="6" name="Flecha derecha 5"/>
          <p:cNvSpPr/>
          <p:nvPr/>
        </p:nvSpPr>
        <p:spPr>
          <a:xfrm rot="5400000">
            <a:off x="6812681" y="1875933"/>
            <a:ext cx="2311321" cy="17707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Indicar calificación</a:t>
            </a:r>
            <a:endParaRPr lang="es-MX" sz="2800" dirty="0"/>
          </a:p>
        </p:txBody>
      </p:sp>
      <p:sp>
        <p:nvSpPr>
          <p:cNvPr id="10" name="Llamada rectangular redondeada 9"/>
          <p:cNvSpPr/>
          <p:nvPr/>
        </p:nvSpPr>
        <p:spPr>
          <a:xfrm>
            <a:off x="8999235" y="3162222"/>
            <a:ext cx="2946400" cy="1509485"/>
          </a:xfrm>
          <a:prstGeom prst="wedgeRoundRectCallout">
            <a:avLst>
              <a:gd name="adj1" fmla="val -80439"/>
              <a:gd name="adj2" fmla="val 5769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calificaciones capturadas se indicarán en amarillo.</a:t>
            </a:r>
          </a:p>
        </p:txBody>
      </p:sp>
      <p:sp>
        <p:nvSpPr>
          <p:cNvPr id="11" name="Llamada rectangular redondeada 10"/>
          <p:cNvSpPr/>
          <p:nvPr/>
        </p:nvSpPr>
        <p:spPr>
          <a:xfrm>
            <a:off x="8999235" y="4934857"/>
            <a:ext cx="2946400" cy="2048171"/>
          </a:xfrm>
          <a:prstGeom prst="wedgeRoundRectCallout">
            <a:avLst>
              <a:gd name="adj1" fmla="val -135611"/>
              <a:gd name="adj2" fmla="val 2307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 todas las calificaciones de las unidades.</a:t>
            </a:r>
          </a:p>
          <a:p>
            <a:pPr algn="ctr"/>
            <a:r>
              <a:rPr lang="es-MX" dirty="0" smtClean="0"/>
              <a:t>No es necesario capturar todas las calificaciones en una sesión.</a:t>
            </a:r>
          </a:p>
        </p:txBody>
      </p:sp>
    </p:spTree>
    <p:extLst>
      <p:ext uri="{BB962C8B-B14F-4D97-AF65-F5344CB8AC3E}">
        <p14:creationId xmlns:p14="http://schemas.microsoft.com/office/powerpoint/2010/main" val="3628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5200" y="221343"/>
            <a:ext cx="9601200" cy="1485900"/>
          </a:xfrm>
        </p:spPr>
        <p:txBody>
          <a:bodyPr/>
          <a:lstStyle/>
          <a:p>
            <a:r>
              <a:rPr lang="es-MX" dirty="0" smtClean="0"/>
              <a:t>Reporte de calificaciones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214" y="887634"/>
            <a:ext cx="7728100" cy="597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Vista de estudiante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244"/>
          <a:stretch/>
        </p:blipFill>
        <p:spPr>
          <a:xfrm>
            <a:off x="791785" y="1856014"/>
            <a:ext cx="11254448" cy="37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8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 de calificaciones de estudiante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086"/>
          <a:stretch/>
        </p:blipFill>
        <p:spPr>
          <a:xfrm>
            <a:off x="1227214" y="1428750"/>
            <a:ext cx="10488281" cy="444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Agenda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</a:p>
          <a:p>
            <a:r>
              <a:rPr lang="es-MX" dirty="0" smtClean="0"/>
              <a:t>Proyecto</a:t>
            </a:r>
          </a:p>
          <a:p>
            <a:pPr lvl="1"/>
            <a:r>
              <a:rPr lang="es-MX" dirty="0" smtClean="0"/>
              <a:t>Objetivo</a:t>
            </a:r>
          </a:p>
          <a:p>
            <a:pPr lvl="1"/>
            <a:r>
              <a:rPr lang="es-MX" dirty="0" smtClean="0"/>
              <a:t>Lista de características</a:t>
            </a:r>
          </a:p>
          <a:p>
            <a:pPr lvl="1"/>
            <a:r>
              <a:rPr lang="es-MX" dirty="0" smtClean="0"/>
              <a:t>Vista general</a:t>
            </a:r>
          </a:p>
          <a:p>
            <a:r>
              <a:rPr lang="es-MX" dirty="0" smtClean="0"/>
              <a:t>Demostración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681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>
            <a:normAutofit fontScale="92500"/>
          </a:bodyPr>
          <a:lstStyle/>
          <a:p>
            <a:r>
              <a:rPr lang="es-MX" sz="3200" dirty="0"/>
              <a:t>El Instituto Tecnológico Superior Zacatecas Norte (ITSZN) fundó un Centro de Desarrollo y Capacitación (CDC) con el objetivo de formar profesionistas con habilidades, conocimientos y actitudes pertinentes en el entorno laboral de la industria del software. </a:t>
            </a:r>
            <a:endParaRPr lang="es-MX" sz="3200" dirty="0" smtClean="0"/>
          </a:p>
          <a:p>
            <a:r>
              <a:rPr lang="es-MX" sz="3200" dirty="0"/>
              <a:t>El CDC está dedicado a generar productos de software para las necesidades propias del Instituto con la colaboración de estudiantes y profesores, cuidando aspectos de calidad y de enseñanza-aprendizaje. </a:t>
            </a:r>
          </a:p>
          <a:p>
            <a:endParaRPr lang="es-MX" sz="3200" dirty="0" smtClean="0"/>
          </a:p>
        </p:txBody>
      </p:sp>
    </p:spTree>
    <p:extLst>
      <p:ext uri="{BB962C8B-B14F-4D97-AF65-F5344CB8AC3E}">
        <p14:creationId xmlns:p14="http://schemas.microsoft.com/office/powerpoint/2010/main" val="263356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>
            <a:normAutofit/>
          </a:bodyPr>
          <a:lstStyle/>
          <a:p>
            <a:r>
              <a:rPr lang="es-MX" sz="2800" dirty="0" smtClean="0"/>
              <a:t>En </a:t>
            </a:r>
            <a:r>
              <a:rPr lang="es-MX" sz="2800" dirty="0"/>
              <a:t>consecuencia, la implementación de la norma ISO/IEC 29110 fue la estrategia ideal para desarrollar proyectos de software de calidad bajo un entorno de VSE. En 2017, con el apoyo del Centro de Investigación y Matemáticas (CIMAT) y la Secretaría de Economía de Zacatecas, se formalizó dicha implementación mediante la certificación del CDC del ITSZN en la norma ISO/IEC 29110.</a:t>
            </a:r>
            <a:endParaRPr lang="es-MX" sz="36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6457" y="4455885"/>
            <a:ext cx="2409372" cy="2162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36" y="4455885"/>
            <a:ext cx="2046514" cy="204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6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>
            <a:normAutofit/>
          </a:bodyPr>
          <a:lstStyle/>
          <a:p>
            <a:r>
              <a:rPr lang="es-MX" sz="2800" dirty="0"/>
              <a:t>En enero del 2018, la Lic. Martha Patricia Osornio </a:t>
            </a:r>
            <a:r>
              <a:rPr lang="es-MX" sz="2800" dirty="0" smtClean="0"/>
              <a:t>González solicitó el desarrollo de un sistema para la administración de datos académicos del Centro de Idiomas.</a:t>
            </a:r>
          </a:p>
          <a:p>
            <a:r>
              <a:rPr lang="es-MX" sz="2800" dirty="0" smtClean="0"/>
              <a:t>En el desarrollo de este proyecto colaboraron docentes y estudiantes adscritos al CDC.</a:t>
            </a:r>
          </a:p>
        </p:txBody>
      </p:sp>
    </p:spTree>
    <p:extLst>
      <p:ext uri="{BB962C8B-B14F-4D97-AF65-F5344CB8AC3E}">
        <p14:creationId xmlns:p14="http://schemas.microsoft.com/office/powerpoint/2010/main" val="163260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 del proyecto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3600" dirty="0"/>
              <a:t>Facilitar la administración de la información y la generación de reportes en el centro de Idiomas del Instituto Tecnológico Superior Zacatecas </a:t>
            </a:r>
            <a:r>
              <a:rPr lang="es-MX" sz="3600" dirty="0" smtClean="0"/>
              <a:t>Norte, </a:t>
            </a:r>
            <a:r>
              <a:rPr lang="es-MX" sz="3600" dirty="0"/>
              <a:t>mediante un sistema de software que gestione los datos de los estudiantes, cursos, calificaciones, exámenes de ubicación y exámenes </a:t>
            </a:r>
            <a:r>
              <a:rPr lang="es-MX" sz="3600" dirty="0" smtClean="0"/>
              <a:t>TOEIC.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11196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 de características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778000"/>
            <a:ext cx="9601200" cy="408940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MX" dirty="0"/>
              <a:t>Gestionar los datos de los estudiantes y personas externas candidatos a recibir cursos de idiomas.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b="1" dirty="0">
                <a:solidFill>
                  <a:srgbClr val="FF0000"/>
                </a:solidFill>
              </a:rPr>
              <a:t>Controlar y capturar las calificaciones de los estudiantes en los cursos de idiomas.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Inscribir a los estudiantes a los cursos de idiomas de acuerdo a su sistema de estudios.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Gestionar un historial de los exámenes de ubicación presentados por los estudiantes.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Gestionar un historial de los exámenes TOEIC presentados por los estudiantes.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Generar la lista de estudiantes inscritos a un curso en particular.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Generar actas académicas de calificaciones dirigidas a control escolar.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Generar boletas de calificaciones de los niveles cursados en un semestre.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Generar reportes a jefes de carrera referente a los estudiantes inscritos a los cursos.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Mostrar los horarios de clase a los estudiantes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373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Vista general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12900"/>
            <a:ext cx="9971313" cy="401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Demostración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896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94</TotalTime>
  <Words>499</Words>
  <Application>Microsoft Office PowerPoint</Application>
  <PresentationFormat>Panorámica</PresentationFormat>
  <Paragraphs>75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1" baseType="lpstr">
      <vt:lpstr>Franklin Gothic Book</vt:lpstr>
      <vt:lpstr>Crop</vt:lpstr>
      <vt:lpstr>Sistema “gestión centro de idiomas”</vt:lpstr>
      <vt:lpstr>Agenda</vt:lpstr>
      <vt:lpstr>Introducción</vt:lpstr>
      <vt:lpstr>Introducción</vt:lpstr>
      <vt:lpstr>Introducción</vt:lpstr>
      <vt:lpstr>Objetivo del proyecto</vt:lpstr>
      <vt:lpstr>Lista de características</vt:lpstr>
      <vt:lpstr>Vista general</vt:lpstr>
      <vt:lpstr>Demostración</vt:lpstr>
      <vt:lpstr>Acceso al sistema</vt:lpstr>
      <vt:lpstr>Bienvenida al sistema</vt:lpstr>
      <vt:lpstr>Acceso al sistema</vt:lpstr>
      <vt:lpstr>Cuentas de usuario</vt:lpstr>
      <vt:lpstr>Menú de opciones</vt:lpstr>
      <vt:lpstr>Lista de cursos</vt:lpstr>
      <vt:lpstr>Captura de calificaciones</vt:lpstr>
      <vt:lpstr>Reporte de calificaciones</vt:lpstr>
      <vt:lpstr>Vista de estudiante</vt:lpstr>
      <vt:lpstr>Lista de calificaciones de estudiante</vt:lpstr>
    </vt:vector>
  </TitlesOfParts>
  <Company>Ragna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“gestión centro de idiomas”</dc:title>
  <dc:creator>Daniel Arredondo Salcedo</dc:creator>
  <cp:lastModifiedBy>Daniel Arredondo Salcedo</cp:lastModifiedBy>
  <cp:revision>17</cp:revision>
  <dcterms:created xsi:type="dcterms:W3CDTF">2018-06-10T19:27:56Z</dcterms:created>
  <dcterms:modified xsi:type="dcterms:W3CDTF">2018-09-28T00:13:18Z</dcterms:modified>
</cp:coreProperties>
</file>