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97BBFC-592F-4E29-9205-040B4CF6EE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096F9E-8BA3-43F2-9B1A-E0157DB911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B4F2BF-26C9-4CC7-88D5-9FBC511F08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7A7C90-07DC-453B-A976-6DFEF24675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19522E-57AB-4EDE-B516-1685947510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97A86E-2863-46DC-BFA8-DC5B0A2380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817BD4-D559-431C-8771-05D889BAEA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22C200-3952-47D3-B208-FF608A6211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8450F-51EE-466A-AB07-0B19446656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865B89-F66F-47EE-8A31-E34C6C2C62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FF8F9D-C4AD-4979-AFA8-DC69B3E5EF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1182EA-1503-4BAE-B450-CE924F6EE8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431C2E27-D0FC-4D81-99E2-BBEC445BBE3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6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3D5B98-9F1D-48D9-A69C-B45EFB3005C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nber.org/reporter/2016number4/what-can-housing-markets-teach-us-about-economics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Predict Housing Prices in California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Expected Benefits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60000" y="1143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Houses are a large part of wealth in the economy.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Houses have a large effect on the greater economy.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Estimate house prices with more accuracy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Understand how coefficients relate to the house price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97C461-F4CB-4514-9DC1-2C67AA8E6815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CAF37DE-036A-4A80-8645-84DF89D9FAA1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Citations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41200" y="12006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What Can Housing Markets Teach Us about Economics? (n.d.). NBER</a:t>
            </a:r>
            <a:r>
              <a:rPr b="0" lang="en-US" sz="1000" spc="-1" strike="noStrike">
                <a:latin typeface="Liberation Mono;Courier New"/>
                <a:ea typeface="LM Sans 10"/>
              </a:rPr>
              <a:t>.</a:t>
            </a:r>
            <a:endParaRPr b="0" lang="en-US" sz="1000" spc="-1" strike="noStrike">
              <a:latin typeface="Arial"/>
            </a:endParaRPr>
          </a:p>
          <a:p>
            <a:pPr marL="432000" indent="-324000">
              <a:lnSpc>
                <a:spcPct val="108000"/>
              </a:lnSpc>
              <a:spcAft>
                <a:spcPts val="1414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LM Sans 10"/>
                <a:hlinkClick r:id="rId1"/>
              </a:rPr>
              <a:t>https://www.nber.org/reporter/2016number4/what-can-housing-markets-teach-us-about-economics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1DA537-CAD0-4B5A-B9DC-289B8B2DFFFA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73DE82C-918F-4710-B40B-2E02C5C25C0F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Darrell Friday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Software Engineer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W.G.U Data Analytics Master’s Degree Program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62675C-C732-4298-A318-76B9672D7402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998C038-4C63-4122-95AE-052229D25A7D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Problem and Hypothesis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Houses are a large part of the economy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House values are hard to appraise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What causes a house to increase in value?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Research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 MLR model can be constructed on the research 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BBD353-1570-4986-BD4F-DB31CA040308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2A9A246-4057-49EF-B7A2-676A870C104B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Data Analysis Summary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Collect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Clean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Prepare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Construct MLR model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Test MLR 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BD15C9-198A-4222-BEFB-77519B36E246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C696D30-62F5-4437-AA56-52EFC361F974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Outline of Findings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Non linear relationship between predictor variables and target variables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No coefficients with P value greater than .05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R-squared of 0.649 which is less than .7 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Failed to reject the null hypothesis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54E2F3-8724-47BA-A460-1C60AF396E2C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7FA9035-EDC5-4CA3-9D2B-089DC3F01C6A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Non linear relationship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600200" y="1143000"/>
            <a:ext cx="5794560" cy="3742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D94DCF-F35C-4DA4-B3DD-51403860C1E4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79B2DAC-157B-4E89-BE8D-149E6E552555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Non Normal Distribution of Residuals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28800" y="731520"/>
            <a:ext cx="6172200" cy="4067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382D66-8D6E-4799-9762-A177B3BFD8E7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2AC4BE1-7B49-40F6-9A4C-E2091FA0ED5B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Limitations of Tools and Techniques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MLR assumes a linear relationship between predictor and target variables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No domain specific knowledge to aid in identifying outliers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2665A6-0752-417C-A595-078A6E6E3372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4B03C12-B77A-4221-BBEA-A3C888262C64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Proposed Actions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Work with domain experts to identify outliers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Apply logarithmic transformations to the skewed predictors to normalize them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 not use this model for house appraisal until the accuracy is increased to at least 70%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C229D6-D415-4885-B4D5-1CB8D4A0932B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DD168E0-E46C-4829-A65F-239984B212D0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2024-05-24T18:21:04Z</dcterms:created>
  <dc:creator/>
  <dc:description/>
  <dc:language>en-US</dc:language>
  <cp:lastModifiedBy/>
  <dcterms:modified xsi:type="dcterms:W3CDTF">2024-05-24T21:54:19Z</dcterms:modified>
  <cp:revision>4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