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BF66C-A5BE-4B89-B3F8-4DF387A8A8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F7A927-E741-43D1-8326-839BB2D5D9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DCCCE1-8A1D-4BE8-95B9-1F495DF72A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3D7D96-22F9-465D-A17F-7A92100E2C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91C3A9-7DDF-466A-B0B5-AA6479B7DE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475D25-F04D-4182-9A16-2CA67D7113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4719D-A582-4C06-8AC6-42BE866B30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A6DE30-E242-43C5-896C-AB1AFD631E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783A07-4FFA-4AA1-88AC-0E1975C93D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9F75F5-344E-49B0-9727-2896B36021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25739E-2F21-4D89-BBCB-B6AE7A461C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DDF7E8-07FF-4D34-9467-B586C36DFE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1630A2EA-1E55-4432-A175-0218E491607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1BBDD0DF-1E4B-4268-8C63-5D698AC43F5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nber.org/reporter/2016number4/what-can-housing-markets-teach-us-about-economics" TargetMode="External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Predict Housing Prices in California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Darrell Friday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Software Engineer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W.G.U Data Analytics Master’s Degree Program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72BE60-8C4D-459B-AEFF-ABB2E243FFF3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CC6F441-025C-4C2F-A0C5-67BBA1DA2F04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Problem and Hypothesis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are a large part of the economy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 values are hard to appraise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What causes a house to increase in value?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Research 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 MLR model can be constructed on the research 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1CF10D-34AC-4168-8B1E-7DA861E9F02D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D018E4D-B572-431B-9E8E-D57E8F10EED8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Data Analysis Summary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Collect 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Clean 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Prepare Data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Construct MLR model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Test MLR model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2E751E-294E-4913-8ED3-6F6118BC9B4B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AA5B6ED-1A27-4E7D-9CC4-8395725B7536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Outline of Findings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Non linear relationship between predictor variables and target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coefficients with P value greater than .05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R-squared of 0.649 which is less than .7 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Failed to reject the null hypothesis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DE61F5-EF80-4288-8E66-D9A127DF2DB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2BE76DF-32E4-4123-88CD-53DEBE7950E2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Limitations of Tools and Techniques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MLR assumes a linear relationship between predictor and target variables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 domain specific knowledge to aid in identifying outliers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9B73B7-3863-467C-84A5-357BE364A634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084F4B7-081C-4486-BC11-EA96667F35AB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Proposed Actions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Work with domain experts to identify outliers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Apply logarithmic transformations to the skewed predictors to normalize them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Do not use this model for house appraisal until the accuracy is increased to at least 70%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1F9C44-D7D5-456E-8481-935552DDEA9E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8B3966D-7D47-4A63-B038-F6B5640DDA00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Expected Benefits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143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are a large part of wealth in the economy.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Houses have a large effect on the greater economy.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Estimate house prices with more accuracy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Understand how coefficients relate to the house price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04EFD0-67FF-434A-B77C-44A3658F97A2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B6A9744-AE38-46BD-ADE6-AF10BCB81E53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Citations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41200" y="12006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What Can Housing Markets Teach Us about Economics? (n.d.). NBER</a:t>
            </a:r>
            <a:r>
              <a:rPr b="0" lang="en-US" sz="1000" spc="-1" strike="noStrike">
                <a:latin typeface="Liberation Mono;Courier New"/>
                <a:ea typeface="LM Sans 10"/>
              </a:rPr>
              <a:t>.</a:t>
            </a:r>
            <a:endParaRPr b="0" lang="en-US" sz="1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108000"/>
              </a:lnSpc>
              <a:spcAft>
                <a:spcPts val="1414"/>
              </a:spcAft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https://www.nber.org/reporter/2016number4/what-can-housing-markets-teach-us-about-economics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49F7E3-1EF9-455D-9D5C-B2AC0A9C4305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ECB9B5B-92FB-49DA-938E-AD2E0F6EFDC2}" type="datetime1">
              <a:rPr lang="en-US"/>
              <a:t>05/24/2024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2024-05-24T18:21:04Z</dcterms:created>
  <dc:creator/>
  <dc:description/>
  <dc:language>en-US</dc:language>
  <cp:lastModifiedBy/>
  <dcterms:modified xsi:type="dcterms:W3CDTF">2024-05-24T19:02:11Z</dcterms:modified>
  <cp:revision>3</cp:revision>
  <dc:subject/>
  <dc:title>Blue Curve</dc:title>
</cp:coreProperties>
</file>