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B663-8D26-904C-A41E-2620D40B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87120-26B9-B04A-AEA4-0108AB987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E200-BDD3-7646-B395-2ED5DC6E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3775-FE02-2541-9E70-EA00BC43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827A-C37C-AC4B-A0AF-50C75FBC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9D92-DF33-8046-9B08-466BB1E8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AB67E-66DE-024B-908D-893D79CC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0198-4830-844B-935C-10317A52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03C2-503C-3E43-B108-C6C098F4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A464-EADD-0148-8508-9E9D4C9F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2E6E5-9716-8D4A-A591-2430F976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953C-8E82-4B4F-8815-CDE87E06C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7BD1-8D63-6742-80C5-F77B8CCC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BFA1-C6E6-F24F-96D1-3CA0B9F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69E-159B-F34A-9B74-AAEE81A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1BD6-A100-C345-9963-D89F147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5E5C-B71A-1F4A-80B5-FF938291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6774-5231-5A4C-9457-1FEFA13C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E5669-053A-8B4E-8E49-0E1F600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8496-C605-9A4D-A5B2-3CB0A7B4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9861-72AF-F945-9F0C-00B821C9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BA57-6988-3C46-98E9-E99468CA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82A-7E83-9A4D-B7FE-0D6519C6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2767-2CA7-DA4B-BF80-E4303E2F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F708-DCFF-C640-8090-C997245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EE63-FC4A-ED48-A86E-6F0B48B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3C2-5C25-914D-8501-56278766F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8EE3-69B6-2E46-A9A0-927BB30C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5C99-48F2-3E4C-B397-3C9A3E9A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9041-2B3C-594F-8DB7-D8BB9967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C9DA-19F8-AA46-A15F-52A9B40E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711F-333C-DD4B-8632-BFA6F19A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9A537-75EC-714F-9BF4-F99438A6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201C3-B9C6-924E-A5F2-DEEEF280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E3746-C52D-2743-9C7F-AE25C81B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F0D5-3838-3D4C-84A9-4C403A531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35CC4-73E6-3D47-8DEC-659B718B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18251-B34A-BE48-9BE9-33C30B3A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D992-DA82-A147-87B2-F9CF7AC6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8CE-93B2-E646-8460-264B087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D5B08-75DB-C044-B76E-088C9654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AA804-0250-B542-A8F8-4905F7D6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23109-6F60-8345-A4A1-F49438A0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08FBE-5306-A844-BAE6-EEF94959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BB795-0C93-064E-AC1F-33496D0C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9D2E9-ABCD-7946-8A18-035AC7DC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9DD7-5385-D445-ADB2-FBB72D93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1BA6-C5F2-4E48-B5C1-942C7031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ADF29-09BE-3E4F-BCAE-BED72BE1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50F5-4A68-C845-B719-42FF396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AA294-FCFD-3040-844C-CA1ADA2B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5CA2-C3AA-BA44-B075-BC8397A1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3DC-5F10-4F48-946F-48F772C3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313E7-A326-3B4F-9947-F4F479D6B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EE5DC-53E6-954E-9F0B-818518F4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B9B2-D636-EF4B-BE47-BEA4A7ED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692E-1111-CF4D-B74C-C0DD7375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3371-9E2F-B64E-A380-1F8801A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76EE6-235B-D14F-A552-11B2C4CC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42AC3-F117-4A4A-9207-AB2EA975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5BB-BF01-0E42-83A3-EF7F30615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D256-C93F-4F46-8FF6-893E84A63F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A92F-E00D-BE4E-9440-AEEFA4C2B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71E0-0A08-DB4C-A79A-1EA6573D0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AA6A-48C9-F64E-9183-674EF39FD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7392-6F71-DC4A-AE23-20778156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538478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Go ahead, </a:t>
            </a:r>
            <a:r>
              <a:rPr lang="en-US" dirty="0">
                <a:latin typeface="Courier" pitchFamily="2" charset="0"/>
              </a:rPr>
              <a:t>make</a:t>
            </a:r>
            <a:r>
              <a:rPr lang="en-US" dirty="0"/>
              <a:t> my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951BB-29CF-6D47-A2A2-B53225DAB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CSE 13S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tanding in front of a building&#13;&#10;&#13;&#10;Description automatically generated">
            <a:extLst>
              <a:ext uri="{FF2B5EF4-FFF2-40B4-BE49-F238E27FC236}">
                <a16:creationId xmlns:a16="http://schemas.microsoft.com/office/drawing/2014/main" id="{0C02C66E-97FB-4348-9681-8AA74D2FD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0" r="2142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D53A0-95E1-354B-AF74-9076F6B51B7E}"/>
              </a:ext>
            </a:extLst>
          </p:cNvPr>
          <p:cNvSpPr txBox="1"/>
          <p:nvPr/>
        </p:nvSpPr>
        <p:spPr>
          <a:xfrm>
            <a:off x="6542690" y="3766077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You’ve got to ask yourself one question: ‘</a:t>
            </a:r>
            <a:r>
              <a:rPr lang="en-US" i="1" dirty="0"/>
              <a:t>Do I feel lucky</a:t>
            </a:r>
            <a:r>
              <a:rPr lang="en-US" dirty="0"/>
              <a:t>?’ Well, do you, punk?</a:t>
            </a:r>
          </a:p>
        </p:txBody>
      </p:sp>
    </p:spTree>
    <p:extLst>
      <p:ext uri="{BB962C8B-B14F-4D97-AF65-F5344CB8AC3E}">
        <p14:creationId xmlns:p14="http://schemas.microsoft.com/office/powerpoint/2010/main" val="171408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Go ahead, make my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ahead, make my program</dc:title>
  <dc:creator>Darrell Long</dc:creator>
  <cp:lastModifiedBy>Darrell Long</cp:lastModifiedBy>
  <cp:revision>2</cp:revision>
  <dcterms:created xsi:type="dcterms:W3CDTF">2019-01-09T23:46:29Z</dcterms:created>
  <dcterms:modified xsi:type="dcterms:W3CDTF">2019-01-21T12:54:13Z</dcterms:modified>
</cp:coreProperties>
</file>