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6309-8E9C-EC42-BB6F-51D41215335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Prof. Darrell Long</a:t>
            </a:r>
          </a:p>
          <a:p>
            <a:pPr algn="l"/>
            <a:r>
              <a:rPr lang="en-US" sz="2000"/>
              <a:t>CSE 13S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standing in a dark room&#13;&#10;&#13;&#10;Description automatically generated">
            <a:extLst>
              <a:ext uri="{FF2B5EF4-FFF2-40B4-BE49-F238E27FC236}">
                <a16:creationId xmlns:a16="http://schemas.microsoft.com/office/drawing/2014/main" id="{02D7463E-2009-F94F-AFB3-3F3BE6F29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5" r="2163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19FE4-7878-704E-BEA0-B1BE1ACA5F67}"/>
              </a:ext>
            </a:extLst>
          </p:cNvPr>
          <p:cNvSpPr txBox="1"/>
          <p:nvPr/>
        </p:nvSpPr>
        <p:spPr>
          <a:xfrm>
            <a:off x="2414588" y="4900613"/>
            <a:ext cx="12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3AC58-1204-AA4E-B35C-2782E52A8237}"/>
              </a:ext>
            </a:extLst>
          </p:cNvPr>
          <p:cNvCxnSpPr/>
          <p:nvPr/>
        </p:nvCxnSpPr>
        <p:spPr>
          <a:xfrm flipV="1">
            <a:off x="3014663" y="3657600"/>
            <a:ext cx="257175" cy="124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86B7D-71E8-9A4A-BC0F-00F647A47C8A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935705" y="3814011"/>
            <a:ext cx="78958" cy="1086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B9E790-C9EB-864E-83E7-373FAE757FF2}"/>
              </a:ext>
            </a:extLst>
          </p:cNvPr>
          <p:cNvSpPr txBox="1"/>
          <p:nvPr/>
        </p:nvSpPr>
        <p:spPr>
          <a:xfrm>
            <a:off x="4029076" y="485775"/>
            <a:ext cx="184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Nicholas Cage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6C79BC-9F67-1448-9A9E-7EA16D8838F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271840" y="885885"/>
            <a:ext cx="1678780" cy="898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Darrell Long</dc:creator>
  <cp:lastModifiedBy>Darrell Long</cp:lastModifiedBy>
  <cp:revision>1</cp:revision>
  <dcterms:created xsi:type="dcterms:W3CDTF">2019-01-21T15:32:44Z</dcterms:created>
  <dcterms:modified xsi:type="dcterms:W3CDTF">2019-01-21T15:40:45Z</dcterms:modified>
</cp:coreProperties>
</file>