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97"/>
    <p:restoredTop sz="94635"/>
  </p:normalViewPr>
  <p:slideViewPr>
    <p:cSldViewPr snapToGrid="0" snapToObjects="1">
      <p:cViewPr varScale="1">
        <p:scale>
          <a:sx n="80" d="100"/>
          <a:sy n="80" d="100"/>
        </p:scale>
        <p:origin x="22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E07E-5A7B-D84E-91BB-A609FD20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57C09-0F92-304D-9281-EEED8728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348B-9341-444A-BAF6-D3516A20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89A3-C3C8-B145-930C-57C15F8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8B5B-056E-D446-BA87-DBDCFFC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A624-F80A-4F4F-90DD-5419C801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A686C-EE89-7D4E-AAE4-E3D7525B7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E470-CDCA-7247-BD58-94ACAECA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3CF7-53A6-C54D-82F7-AE02676C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C021-D5BD-E94F-ABAE-15DC05FF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C3C3-7334-1A46-8A2A-427031CB9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796E9-DAC5-8440-978B-FF58355BA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6C0-129A-834F-974B-C785A087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2DC8-D9F4-034E-A960-B625165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1A19-A146-544A-979C-78A7B31F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0B64-E988-A544-BEA4-D20AF279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2269-7DB6-D14E-B0A9-94D7E1C4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D3C-C975-5F47-A65B-D2BD3BC6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369B1-DFEE-6A49-BB9C-CA3E832D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B1DF-A5BB-634F-8B1D-2E9D93D4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6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9A1C-FF21-4D43-92FA-5C0D7339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86EB5-1066-9B42-985B-575CADD4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D3D4-2738-0543-B813-0DCA325F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137C-5A4F-0D45-9720-CABB916A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6F32-0855-6F44-A208-C1710948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636F-ACF2-624E-9654-647F538F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BCA2-C605-DC4D-9316-AB17199B6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C1440-E8E1-6241-B07D-B39F83E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BB86C-A8AF-5345-B483-E73864D5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60C7C-9011-A248-B25C-185BE7E8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C36D-9B7D-3D4C-9776-CD21C703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7625-402D-D744-BD5B-970F2C7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20DC6-9F61-D445-8294-EA5AA806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EDC88-3EC8-A54D-9088-9C059AEAB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B084E-DF58-D145-A515-8BE80EE80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6D1DC-360D-264E-B984-847F1FEF2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FB94D-B98C-6F4D-BD58-A0DC538A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40457-67D9-CC4B-802F-C2F8E5DF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CCDB9-3572-9341-811A-52E809DC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1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98FD-D44B-674A-9551-F3C868BB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6CABF-F9E3-CF46-9DD9-9EC5542F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D8C98-B3F4-F64D-A22F-5377B1E9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E23AF-1141-5046-A64A-90847C7F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9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26A78-84C8-E949-865B-EF3C3F89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33900-1196-1D49-890C-809F1B7D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17558-95B3-C24D-863C-462B1465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FBF3-9B0B-884C-B430-73F68287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6DDA-8AD9-8741-96C7-32FD6F20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2DF9D-1A4F-2E47-A84A-4A3C9234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EFBCD-8947-174A-8CCD-78FC05AB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8EF92-9FF0-D44C-B39B-A185C780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B751-542F-BD46-9D5C-6F7B322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39BA-4B67-AB4F-862D-449C12ED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6BBBC-CF57-5649-AB86-54F3805A6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9B003-90F8-434E-B6DB-572E1896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407BA-877C-EC49-8ABB-609E797C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309-8E9C-EC42-BB6F-51D41215335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A53C0-F999-1743-B90F-B1D8CC36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B7BDF-3BA3-4642-A0DF-FA6210AB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9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4B83A-70CB-7342-9752-1C30BAD4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7F6B-0489-694E-9464-732149B0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6B7C-0CAE-7B47-BE13-5A6CA1ADA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E6309-8E9C-EC42-BB6F-51D412153356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3C00-7FB6-4B4B-AA04-1F13E3CD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4F52-AB18-124A-9DAA-D2475468F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1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A97334F9-B886-4A44-9985-8100580F76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7133" r="1" b="2913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B6F584-12A3-3248-B868-BD7050E9F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Searching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01D0C-A7D8-5846-9AD7-DD56FFCFD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Prof. Darrell Long</a:t>
            </a:r>
          </a:p>
          <a:p>
            <a:r>
              <a:rPr lang="en-US">
                <a:solidFill>
                  <a:srgbClr val="FFFFFF"/>
                </a:solidFill>
              </a:rPr>
              <a:t>CSE 13S</a:t>
            </a:r>
          </a:p>
        </p:txBody>
      </p:sp>
    </p:spTree>
    <p:extLst>
      <p:ext uri="{BB962C8B-B14F-4D97-AF65-F5344CB8AC3E}">
        <p14:creationId xmlns:p14="http://schemas.microsoft.com/office/powerpoint/2010/main" val="3005745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04EF-1767-324A-845F-894EB992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E988D-5AD7-0548-A2A2-A512E138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0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005C-2049-A04D-A4F2-DB53ED27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BD698-BE66-2840-8812-378BE477D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1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1DDB-144A-4948-874B-1716958C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5704C-E8B9-364A-8EE8-6D960FD73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8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CB86-8657-3449-8541-002CA997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B5A96-91EB-E642-90B3-0F109E2B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4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Searching</vt:lpstr>
      <vt:lpstr>Linear Search</vt:lpstr>
      <vt:lpstr>Binary Search</vt:lpstr>
      <vt:lpstr>Fibonacci Search</vt:lpstr>
      <vt:lpstr>Substring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</dc:title>
  <dc:creator>Darrell Long</dc:creator>
  <cp:lastModifiedBy>Darrell Long</cp:lastModifiedBy>
  <cp:revision>1</cp:revision>
  <dcterms:created xsi:type="dcterms:W3CDTF">2019-06-18T04:03:37Z</dcterms:created>
  <dcterms:modified xsi:type="dcterms:W3CDTF">2019-06-18T04:04:21Z</dcterms:modified>
</cp:coreProperties>
</file>