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6287A-50B0-824F-A56B-698008E8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4" b="99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Prof. Darrell Long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CSE 13S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50A11-68D6-2B45-949D-14AA9837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Abstract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7B7E-F1E8-3E45-90E2-75D4F83D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Empty</a:t>
            </a:r>
          </a:p>
          <a:p>
            <a:r>
              <a:rPr lang="en-US" sz="2000">
                <a:solidFill>
                  <a:srgbClr val="FFFFFF"/>
                </a:solidFill>
              </a:rPr>
              <a:t>Full</a:t>
            </a:r>
          </a:p>
          <a:p>
            <a:r>
              <a:rPr lang="en-US" sz="2000">
                <a:solidFill>
                  <a:srgbClr val="FFFFFF"/>
                </a:solidFill>
              </a:rPr>
              <a:t>Push</a:t>
            </a:r>
          </a:p>
          <a:p>
            <a:r>
              <a:rPr lang="en-US" sz="2000">
                <a:solidFill>
                  <a:srgbClr val="FFFFFF"/>
                </a:solidFill>
              </a:rPr>
              <a:t>Pop</a:t>
            </a:r>
          </a:p>
          <a:p>
            <a:r>
              <a:rPr lang="en-US" sz="2000">
                <a:solidFill>
                  <a:srgbClr val="FFFFFF"/>
                </a:solidFill>
              </a:rPr>
              <a:t>All of these are necessary</a:t>
            </a:r>
          </a:p>
          <a:p>
            <a:r>
              <a:rPr lang="en-US" sz="2000">
                <a:solidFill>
                  <a:srgbClr val="FFFFFF"/>
                </a:solidFill>
              </a:rPr>
              <a:t>Top is Pop followed by Push</a:t>
            </a:r>
          </a:p>
        </p:txBody>
      </p:sp>
    </p:spTree>
    <p:extLst>
      <p:ext uri="{BB962C8B-B14F-4D97-AF65-F5344CB8AC3E}">
        <p14:creationId xmlns:p14="http://schemas.microsoft.com/office/powerpoint/2010/main" val="312913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389-E57C-D541-BE3C-59286083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0EE7-C26A-A34A-B552-DF94ACBB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8A04-4D6A-4B43-8A7F-D85A728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43B9-E5DF-B740-9182-533E3CF6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1EB3-C7B1-1B4D-80D1-B0968B6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C283-D018-AE4F-ACDF-2389713F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5542-E5C1-4D4A-B80D-150C5CE1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E65C-93D3-9844-8739-627D0B18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54C-25E1-7F47-AD0A-844009A7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237A-B05E-A040-A4F3-5825692D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Stacks</vt:lpstr>
      <vt:lpstr>Abstract Stack</vt:lpstr>
      <vt:lpstr>Stack using arrays</vt:lpstr>
      <vt:lpstr>Static Stack</vt:lpstr>
      <vt:lpstr>Dynamic Stack</vt:lpstr>
      <vt:lpstr>Growing Stack</vt:lpstr>
      <vt:lpstr>Linked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Darrell Long</dc:creator>
  <cp:lastModifiedBy>Darrell Long</cp:lastModifiedBy>
  <cp:revision>1</cp:revision>
  <dcterms:created xsi:type="dcterms:W3CDTF">2019-07-06T03:30:51Z</dcterms:created>
  <dcterms:modified xsi:type="dcterms:W3CDTF">2019-07-06T03:31:05Z</dcterms:modified>
</cp:coreProperties>
</file>