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6309-8E9C-EC42-BB6F-51D41215335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5600">
                <a:latin typeface="Courier" pitchFamily="2" charset="0"/>
              </a:rPr>
              <a:t>malloc</a:t>
            </a:r>
            <a:r>
              <a:rPr lang="en-US" sz="5600"/>
              <a:t> and </a:t>
            </a:r>
            <a:r>
              <a:rPr lang="en-US" sz="5600">
                <a:latin typeface="Courier" pitchFamily="2" charset="0"/>
              </a:rPr>
              <a:t>valgrind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Prof. Darrell Long</a:t>
            </a:r>
          </a:p>
          <a:p>
            <a:pPr algn="l"/>
            <a:r>
              <a:rPr lang="en-US" sz="2000"/>
              <a:t>CSE 13S</a:t>
            </a:r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5575F02-7865-C848-96CA-10C03D77E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67" b="12253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82C-1CB4-6D40-A594-21710402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F695-B1F7-0A46-89FC-2FB7C716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0EE1-D7C3-E94B-8A8E-47C77902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C5D7-EB0B-EE4F-A023-D75B908B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6104-C777-6C4E-9644-AB0BD62E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calloc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F7B1-A5AD-F446-8242-404A2540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0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2A67-9DF3-1B47-A98E-8B52D8F2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4051-969B-1647-9B37-73A2B69E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1C88-B987-D940-ACE9-DE662EB0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74D-0669-F84C-8E2B-7065B8F6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DFD1-5F21-1A4E-943F-B41DCE3C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3700" err="1">
                <a:latin typeface="Courier" pitchFamily="2" charset="0"/>
              </a:rPr>
              <a:t>valgrind</a:t>
            </a:r>
            <a:br>
              <a:rPr lang="en-US" sz="3700"/>
            </a:br>
            <a:r>
              <a:rPr lang="en-US" sz="3700"/>
              <a:t>”Death Gate” in Old Norse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6B874E-CB3D-4CF6-918F-CD99F828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Helps find memory leaks</a:t>
            </a:r>
          </a:p>
          <a:p>
            <a:r>
              <a:rPr lang="en-US" sz="1800" dirty="0"/>
              <a:t>Blah</a:t>
            </a:r>
          </a:p>
          <a:p>
            <a:r>
              <a:rPr lang="en-US" sz="1800" dirty="0"/>
              <a:t>Blah</a:t>
            </a:r>
          </a:p>
          <a:p>
            <a:r>
              <a:rPr lang="en-US" sz="1800" dirty="0"/>
              <a:t>Blah </a:t>
            </a:r>
          </a:p>
          <a:p>
            <a:r>
              <a:rPr lang="en-US" sz="1800" dirty="0"/>
              <a:t>blah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67DDA6B-52B7-E548-8060-19D022536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E6A07E-D7CA-3644-8C6F-8A753A962790}"/>
              </a:ext>
            </a:extLst>
          </p:cNvPr>
          <p:cNvSpPr txBox="1"/>
          <p:nvPr/>
        </p:nvSpPr>
        <p:spPr>
          <a:xfrm>
            <a:off x="7928812" y="5874461"/>
            <a:ext cx="404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Mascot of Valhalla High School, El Cajon, California</a:t>
            </a:r>
          </a:p>
        </p:txBody>
      </p:sp>
    </p:spTree>
    <p:extLst>
      <p:ext uri="{BB962C8B-B14F-4D97-AF65-F5344CB8AC3E}">
        <p14:creationId xmlns:p14="http://schemas.microsoft.com/office/powerpoint/2010/main" val="40015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malloc and valgrind</vt:lpstr>
      <vt:lpstr>Process Memory Model</vt:lpstr>
      <vt:lpstr>malloc</vt:lpstr>
      <vt:lpstr>calloc</vt:lpstr>
      <vt:lpstr>free</vt:lpstr>
      <vt:lpstr>realloc</vt:lpstr>
      <vt:lpstr>valgrind ”Death Gate” in Old Norse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and valgrind</dc:title>
  <dc:creator>Darrell Long</dc:creator>
  <cp:lastModifiedBy>Darrell Long</cp:lastModifiedBy>
  <cp:revision>2</cp:revision>
  <dcterms:created xsi:type="dcterms:W3CDTF">2019-01-21T15:28:58Z</dcterms:created>
  <dcterms:modified xsi:type="dcterms:W3CDTF">2019-01-31T14:58:36Z</dcterms:modified>
</cp:coreProperties>
</file>