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47C7-485A-5F49-8C42-BE33718B0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6431F-513D-8843-9238-6650D5BD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7523-4107-944B-B884-3679AAD6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A0FE-1C19-6E40-A7BD-65E0291C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38BF-73AF-1441-BA12-B520E9FD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A927-912A-D240-B0F9-4E3887FD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CF57C-38C5-384C-BE75-89921621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F891-E88F-A648-B4BF-D46C9CE3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BCB5-F0C5-964A-A75D-ADB8DD91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6DBF-CF5F-7845-BB26-2844B0F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FF1B2-471D-254F-A463-73132848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415E-6CCA-E44A-A99B-34D179F72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6F63-7778-1543-A0E8-51BCC475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3CBA-7F2B-534F-94E0-388A974C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9942-6E8E-EF4E-9A7C-2D9B62D9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67E5-FC49-6A4E-8428-C9F0F3F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385F-10A7-AD42-B5E3-246D4F93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EBFE-D865-F547-9788-79E17A73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4917-5220-8F4B-AE53-20271044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B791-87D0-9A47-9E09-52DE4AC0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6E4A-2FC3-514D-8E63-F7722AD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CEA48-A66C-B641-AADE-97EDEDCC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10EF-4FFA-3A48-B529-C655896F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88D9-7222-F745-AD32-F815B4FA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7CD5-0054-C34E-AF92-C868E273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FA5B-43F4-5F44-96A0-040D4B12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B945-151E-BE48-A530-58E4A524B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1E9B7-E8DF-1540-A9CA-A9A74695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DA86F-A1F9-EB45-BF4D-827E61A6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D973-893E-0E4C-A025-D4CBB779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DC91F-9E53-F54E-AD2A-69B0DB86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1D7B-44D4-624B-8271-3287D0FD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FCE71-6585-DA41-9B93-4A27D63D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F027-F502-784B-952F-41EBDF32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A8FB2-DA49-EF4D-86EB-5B338C65D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7A839-ADEE-3840-A1F7-DA605214B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4D010-9040-7448-A70B-0AFF7500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8ADF7-9C18-834D-B4C9-F079EF7A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D2C61-6AD8-824A-9EA4-A9F48F34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5DF9-D3DE-8445-B1B6-C949B6B3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AE9A0-E086-3C49-80BD-9C021586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1A4E4-54F2-CA40-AE91-BB0E4F49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4C1E6-9440-DD42-A1B9-AB7DC91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5AB07-FE8A-7544-B8E6-CEF603FC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93D94-BE00-5848-BCC0-27E0E170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0CAC3-CF37-D646-B2D8-49F5B4C2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1201-7253-FF48-9700-7017F72F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E236-AE47-904B-AA0A-C8C1792C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F8E4-C1D9-A84D-AB65-F6E61CAC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6089-7EED-094A-941C-8EFBC59E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56EC2-B915-D14D-A07C-B9A0DFDD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B169-CE1C-6047-9A17-758D00D8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EA8-94F2-9847-AE92-D5F35B88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61A30-8268-5B48-A008-57022FBCB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4FE6-A3ED-D44E-9905-FF8BEC69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2C1DE-508D-FC43-B431-18DC6930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A9E9-BC79-7349-A13E-AA6FD820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2379-2F23-A949-BCA7-E08FD5FC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BD265-F8D9-5C4B-8C90-D4446CE3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CDDEA-4B0E-6541-A2F1-56A648EA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7E58-2BA8-4944-860D-E79C35702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7F74-440E-2643-AF16-86DF28440D75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199E-8781-054A-B9B3-F2F99DF0A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916A-5B0B-4D45-B353-21D45ADC9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FD0C-0378-A44D-9412-D61D5BED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30E7-4C92-AE40-BA50-76BCBD13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Recursion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211C7-AD30-F148-A56C-B1D4FBAC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Prof. Darrell Long</a:t>
            </a:r>
          </a:p>
          <a:p>
            <a:pPr algn="l"/>
            <a:r>
              <a:rPr lang="en-US" sz="2000"/>
              <a:t>CSE 13S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61495-261F-8847-8FDD-8517F6BD4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Darrell Long</dc:creator>
  <cp:lastModifiedBy>Darrell Long</cp:lastModifiedBy>
  <cp:revision>1</cp:revision>
  <dcterms:created xsi:type="dcterms:W3CDTF">2019-06-18T04:24:42Z</dcterms:created>
  <dcterms:modified xsi:type="dcterms:W3CDTF">2019-06-18T04:24:57Z</dcterms:modified>
</cp:coreProperties>
</file>