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04600" y="3321000"/>
            <a:ext cx="4424625" cy="20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Stacks and Queues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04600" y="2348640"/>
            <a:ext cx="452340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Prof. Darrell Long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CSE13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857200" y="380880"/>
            <a:ext cx="6333120" cy="6475680"/>
          </a:xfrm>
          <a:custGeom>
            <a:avLst/>
            <a:gdLst/>
            <a:ahLst/>
            <a:cxnLst/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269280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4F00C5-5C14-4FA0-8CEC-CF18BFAAE7E6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rcRect l="23401" r="25300" b="10479"/>
          <a:stretch/>
        </p:blipFill>
        <p:spPr>
          <a:xfrm>
            <a:off x="5577840" y="365760"/>
            <a:ext cx="6612120" cy="649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What Are Stacks and Queues?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So far, we have learned a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bout arrays and linked lists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Arrays are random access: each element can be accessed directly in constant time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Linked lists are sequential access: each element can only be accessed through a particular order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Stacks are queues are a subset of sequential data structures, both of which serve as containers for objects exhibiting special properties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Stacks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Container of objects that are added and removed according to the last-in first-out (LIFO) principle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Two main stack functions: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Pushing: adds an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element to the top of a stack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Popping: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removes the element at the top of a stack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151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Stack Implementation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Two main stack implementations: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Using arrays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Using linked lists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Array-based stacks: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Can use either a static or dynamic array to hold items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top of the stack is pointed at by some variable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Linked list-based stacks: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top of the stack is the first node in the linked list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47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Queues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container of objects that are added and removed according to the first-in first-out (FIFO) principle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Difference between a queue and a stack is the element that is removed: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Stack removes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most recently added element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Queue removes least recently added element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Two main functions: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Enqueue: adds an element to the queue</a:t>
            </a:r>
          </a:p>
          <a:p>
            <a:pPr marL="972990" lvl="1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Dequeue: removes an element from the queue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493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Circular Queues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circular queue is exactly like a regular queue except that the element after the last element in the queue is the first element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Also called a wrap-around queue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744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Queue </a:t>
            </a:r>
            <a:r>
              <a:rPr lang="en-US" sz="4400" spc="-1" dirty="0">
                <a:solidFill>
                  <a:srgbClr val="000000"/>
                </a:solidFill>
                <a:latin typeface="Calibri Light"/>
                <a:ea typeface="DejaVu Sans"/>
              </a:rPr>
              <a:t>Implementation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Like with stacks, queues are typically implemented using a vector-based data structure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Arrays, linked-lists, vectors (used in C++), etc.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Some queue implementations feature an algorithm, or a rule called move-to-front, in which elements which are searched for in a queue are placed at the front of the queue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This is typically used as an optimization, as the recent past is a good indicator of the near future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8480" y="6488280"/>
            <a:ext cx="4113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812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420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subject/>
  <dc:creator>Darrell Long</dc:creator>
  <dc:description/>
  <cp:lastModifiedBy>Eugene Chou</cp:lastModifiedBy>
  <cp:revision>24</cp:revision>
  <dcterms:created xsi:type="dcterms:W3CDTF">2019-07-22T04:06:10Z</dcterms:created>
  <dcterms:modified xsi:type="dcterms:W3CDTF">2019-09-11T00:41:45Z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