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A14A-A634-EA48-B20F-1F7C7CADC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A7CE1-D928-314D-A931-87FECD671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5A4A-5506-CA40-942C-9818CE3E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698F-558B-CF46-8687-7E6745AF081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66D8-3B37-1644-B2D6-6EF9107E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E0E94-7474-CD47-9D14-8089A6BB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E34-FD38-2E4E-B5C6-D5A004E5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5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DE8D-187A-1940-8E91-AE2F4B94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73834-8745-3544-BCF8-2F375D95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BEA0-7881-4748-9EAE-20203B77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698F-558B-CF46-8687-7E6745AF081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F47B-3719-7C4F-92C2-338F1211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217E-48AC-E040-9DA8-FE5E3B0C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E34-FD38-2E4E-B5C6-D5A004E5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9ACA-18E1-4548-BF63-0E346ECFA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F614B-B88E-AF49-ACCE-EC17A4C33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1BAE0-5EC3-8846-BA07-EFBB4D1C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698F-558B-CF46-8687-7E6745AF081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69890-9F08-6F41-A281-378B8E25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85944-B5CA-1149-BF74-9042FC27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E34-FD38-2E4E-B5C6-D5A004E5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3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A2F1-BA1F-934F-9B6E-8F266EC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D76F-51AC-8C4B-818F-5A4B3845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A3AA-446B-764E-93EF-4E35D40A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698F-558B-CF46-8687-7E6745AF081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5D8C-2AAB-C94B-AE2E-08860C09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65E0-6B6E-6D44-875B-AEA97C0C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E34-FD38-2E4E-B5C6-D5A004E5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CCD6-FC53-4745-B6AC-D6838DD0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E0807-AE45-C64E-9E10-2834A6D2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6460-2467-4F41-914B-C0696304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698F-558B-CF46-8687-7E6745AF081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AAA8-3ADC-CC4A-A4DF-972472B7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6801-152F-B748-BB79-D87D015B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E34-FD38-2E4E-B5C6-D5A004E5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A29A-BA10-3E47-BDF3-89B6D284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C990-E8EC-084B-A762-17368D519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1F946-0DB7-E84C-8D45-552056A37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1DB9-E362-C840-AF72-F4EEABF4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698F-558B-CF46-8687-7E6745AF081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9057-34D6-E441-A020-81A92A7A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AAFB-6B34-844F-996C-40C8E7DC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E34-FD38-2E4E-B5C6-D5A004E5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1805-7AA1-5847-8851-DEECE3D4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AB0D0-DB28-C547-B4E8-320E29BD8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23771-65C5-7B42-BB2A-C7828D95F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78BB8-F090-9C47-9EAC-3AC8712C6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F781D-FA7D-CC4C-9CAE-15A88938B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D23F7-40ED-064A-B7FE-3A2B9121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698F-558B-CF46-8687-7E6745AF081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37FDC-987C-DE48-9A22-8CD904B5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000E9-EE8B-1041-B4AE-9AACDCAF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E34-FD38-2E4E-B5C6-D5A004E5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5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347C-A750-CF4E-8E5A-12D4F39C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1BC80-F2A8-144B-A90A-475464F8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698F-558B-CF46-8687-7E6745AF081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9EC6A-716B-4245-A29A-37319074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FDBA1-281D-3848-8327-78031C56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E34-FD38-2E4E-B5C6-D5A004E5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2786-A064-D84C-87E1-FDFB383C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698F-558B-CF46-8687-7E6745AF081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8E7DE-0FF8-F647-8C3F-1D1C316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57C-AC7B-6140-8D0F-89263444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E34-FD38-2E4E-B5C6-D5A004E5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0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86DD-1CF6-5F49-9D52-B6D17295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8538-BB62-5842-A7A2-3084EFBA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09CF9-ED93-7B4D-B671-7BDD179C8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04875-4653-B840-88E2-98E22EA0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698F-558B-CF46-8687-7E6745AF081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FB579-3816-4E4E-AF28-8A6D14A4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BEE0-0CBF-894B-8A19-525459E7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E34-FD38-2E4E-B5C6-D5A004E5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7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EF2D-1B5C-1C4B-8283-387DFE09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0DD84-D673-C84F-B233-D87FE493F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B6988-B16D-774C-9CB7-3A629FC4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00B6A-2029-D041-8395-24EBBC0F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698F-558B-CF46-8687-7E6745AF081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95B75-77FB-C84E-AC81-44CEC9AB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C8D0-7D4F-6444-9117-0257078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E34-FD38-2E4E-B5C6-D5A004E5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128C1-4B71-D941-8A59-8E05406D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7ACFF-98A3-7143-AD75-98790CEF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66E5-BF33-9D49-B9D7-32610938A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2698F-558B-CF46-8687-7E6745AF081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8072-CC99-3B47-BFF6-80C416D42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C371-08AF-0F4E-B2D7-68E4B19A6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9E34-FD38-2E4E-B5C6-D5A004E5C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69F2-989F-1446-A639-DFFEAFDE0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Testing and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AB3EA-BF62-9D4F-97A2-20C32357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CSE 13S</a:t>
            </a:r>
          </a:p>
          <a:p>
            <a:pPr algn="l"/>
            <a:r>
              <a:rPr lang="en-US" sz="2000"/>
              <a:t>Prof. Darrell Long</a:t>
            </a:r>
          </a:p>
        </p:txBody>
      </p:sp>
      <p:sp>
        <p:nvSpPr>
          <p:cNvPr id="30" name="Freeform: Shape 2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outdoor, nature, water, black&#10;&#10;Description automatically generated">
            <a:extLst>
              <a:ext uri="{FF2B5EF4-FFF2-40B4-BE49-F238E27FC236}">
                <a16:creationId xmlns:a16="http://schemas.microsoft.com/office/drawing/2014/main" id="{5E077E51-6FD6-1840-9706-F11ED6C93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1" r="1161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95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and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and Performance</dc:title>
  <dc:creator>Darrell Long</dc:creator>
  <cp:lastModifiedBy>Darrell Long</cp:lastModifiedBy>
  <cp:revision>1</cp:revision>
  <dcterms:created xsi:type="dcterms:W3CDTF">2019-10-04T20:44:34Z</dcterms:created>
  <dcterms:modified xsi:type="dcterms:W3CDTF">2019-10-04T20:46:16Z</dcterms:modified>
</cp:coreProperties>
</file>