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326" r:id="rId3"/>
    <p:sldId id="327" r:id="rId4"/>
    <p:sldId id="330" r:id="rId5"/>
    <p:sldId id="3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0"/>
    <p:restoredTop sz="94697"/>
  </p:normalViewPr>
  <p:slideViewPr>
    <p:cSldViewPr snapToGrid="0" snapToObjects="1">
      <p:cViewPr varScale="1">
        <p:scale>
          <a:sx n="119" d="100"/>
          <a:sy n="119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5ABD-8D72-ED4D-972B-DC6DE626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AE05E-7E05-FE42-833A-1798D4FDC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C8EC-33BC-1544-9B17-DADFDC1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3CFF-23DA-CA44-A2F5-3C0F7F16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3A9D-9B88-DC4B-8FD0-580905BB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81D-B4F2-D347-8F14-42B15395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B082F-ABF5-E542-90F5-DFF30B16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72C7-8A25-874A-83BF-DDEB1596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AC13-14A6-7844-AA50-550E99C4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CD8E-0643-6447-A4AE-7A5E706A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91CD1-2D68-2041-8A2B-3F452855D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3E0F5-C4B7-CE40-8901-2A3E8027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8A49-A1E3-5B40-849B-2055A1F9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BC98-8EA9-754B-A922-EFB8BB6B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D00C-E746-8349-8BE1-5699A2E7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EB9E-DA44-B840-AFF2-3DFD428A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E51D-1256-3A4C-A218-33E382A3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C9653-E8F7-0249-93B5-6AD5E564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80E5-71D0-4D4A-B143-53A9D33B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B4F6-75EC-DF44-8DC6-FB7EC18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F4FC-4FAC-2446-9A86-05810BE7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692A-E9F7-A043-A49C-D8831F68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50A2-3B36-2743-A189-467E24F4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E2CC-BFB9-CA4A-BA75-D917A4CD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E16-12E7-1449-82BD-8AC74C6C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B089-F2FF-6A4F-9D8F-3E5F79EC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CC83-6F26-4D4C-BEFC-692E24277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FBD1-159F-8B4D-B7B4-38984668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F411-6E5E-314A-AA55-D15EEAA2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7F2D9-8EBB-0C4C-ADCA-E9933F92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4499-9B4E-2645-997B-4192B6A6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6074-83E4-7645-8338-73266E52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E0BD-7D87-4841-A3E2-9E3BF8BC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0E7E-49A9-BB4A-A530-A59E1B8B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ADC9F-96D2-A84C-8EE6-CFA6AB394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526D3-BB2C-E84A-A40A-1DCB313B6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4C479-8E71-1D4E-A15B-BB741151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0FA00-DB5F-0145-A654-B0632B40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1DC52-C900-D14B-98CD-57E7262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1B69-847D-9A4D-A832-A6E71EF4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1EA5F-29A7-EA4D-96A9-508D606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2C622-1AB7-4348-A9E8-E3D5E4C2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A5655-59FF-F44F-BA1D-1138C67F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CFC88-035E-2945-A78D-3B6FAF82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560D5-4A48-2141-99F0-5A6B92B6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5EF1-5DEA-6347-A962-282E2B84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3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7933-248F-2742-90DE-689B5C0E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61CA-41C5-7840-9A5B-C253FF8D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E71-273D-BE4F-8650-BF8F45B2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CA67-54EE-D540-B94D-D93FFC90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F11FD-A0D5-874B-980E-F983D99D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7EE3-63BE-D948-9B6A-4AEB1D78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E5EC-3481-FB45-BAEC-604318B0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F3E7-5C5C-9C4B-88DA-5AE0B94EE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9813-31B2-F642-9925-7C245D798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747E-BA16-4044-B1C8-0A85440A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D616-6FDE-8549-BF29-82CBE175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FF965-B387-4543-86C1-E7D3E3F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E88BB-7DB9-EE4F-A379-2157D85A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C8A63-3427-D548-9D70-33EFDCB0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5695-1F00-D44B-AE55-90800E37A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6BEC-3808-6145-B44F-6E461248DF0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6A9F-8104-734D-87B0-02D076C2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A732-A54B-404E-A53A-84E1F7447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72B3-C28B-9D44-9969-0FEE8D1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F225567B-E114-46F0-8CF0-0279C898D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15">
            <a:extLst>
              <a:ext uri="{FF2B5EF4-FFF2-40B4-BE49-F238E27FC236}">
                <a16:creationId xmlns:a16="http://schemas.microsoft.com/office/drawing/2014/main" id="{908FD149-E766-40B9-A1BE-106F9D0D4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5B0D3-216C-694F-B60A-2A86E762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797"/>
            <a:ext cx="4983994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Diffie-Hellman Key Exchange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BDD7D857-3669-4A00-841C-A76022B89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84CE-4D47-D545-8947-2FAFFAD0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3133724"/>
            <a:ext cx="4983994" cy="2746621"/>
          </a:xfrm>
        </p:spPr>
        <p:txBody>
          <a:bodyPr>
            <a:normAutofit/>
          </a:bodyPr>
          <a:lstStyle/>
          <a:p>
            <a:r>
              <a:rPr lang="en-US" sz="1800"/>
              <a:t>Named after Whitfield Diffie and Martin Hellman.</a:t>
            </a:r>
          </a:p>
          <a:p>
            <a:pPr lvl="1"/>
            <a:r>
              <a:rPr lang="en-US" sz="1800"/>
              <a:t>Credit to Ralph Merkle as well!</a:t>
            </a:r>
          </a:p>
          <a:p>
            <a:r>
              <a:rPr lang="en-US" sz="1800"/>
              <a:t>For securely exchanging keys over insecure channels.</a:t>
            </a:r>
          </a:p>
          <a:p>
            <a:endParaRPr lang="en-US" sz="1800"/>
          </a:p>
        </p:txBody>
      </p:sp>
      <p:pic>
        <p:nvPicPr>
          <p:cNvPr id="7" name="Picture 6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743B2F4E-5E91-6B49-B7B8-5F18DA057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5" r="12319" b="1"/>
          <a:stretch/>
        </p:blipFill>
        <p:spPr>
          <a:xfrm>
            <a:off x="6598696" y="719139"/>
            <a:ext cx="2635866" cy="5400768"/>
          </a:xfrm>
          <a:prstGeom prst="rect">
            <a:avLst/>
          </a:prstGeom>
        </p:spPr>
      </p:pic>
      <p:pic>
        <p:nvPicPr>
          <p:cNvPr id="9" name="Picture 8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77B657AE-25AA-5F46-8CBB-83392F873C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53" r="20035" b="-2"/>
          <a:stretch/>
        </p:blipFill>
        <p:spPr>
          <a:xfrm>
            <a:off x="9300395" y="725893"/>
            <a:ext cx="2635866" cy="53940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8545-0287-0D41-9825-811F55E6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9696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accent2"/>
                </a:solidFill>
              </a:rPr>
              <a:t>© 2021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1257-D351-F841-BEA5-C4DF6AFD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4504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2609B78-9E40-F746-827B-B13DAE730838}" type="datetime1">
              <a:rPr lang="en-US" sz="1000">
                <a:solidFill>
                  <a:schemeClr val="accent2"/>
                </a:solidFill>
              </a:rPr>
              <a:pPr algn="r">
                <a:spcAft>
                  <a:spcPts val="600"/>
                </a:spcAft>
              </a:pPr>
              <a:t>5/27/21</a:t>
            </a:fld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5714-1298-7741-9FE8-696FFF1F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47A55C-D137-174D-A1D2-1FB8578497C7}" type="slidenum">
              <a:rPr lang="en-US" sz="100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F4F01AD-63CD-4D72-B088-D0BAA62C3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1FB3-A638-DD47-872A-E1F61852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Diffie-Hellman Key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244FA-0A2E-934B-BB5E-243016930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5569" y="1956816"/>
                <a:ext cx="7860863" cy="4024884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Alice and Bob both agree on a public prime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/>
                  <a:t> and some integer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/>
                  <a:t>,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/>
                  <a:t> is a primitive root modulo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Alice chooses a private integer 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/>
                  <a:t> and computes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Bob chooses a private integer 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000"/>
                  <a:t> and compute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Alice and Bob share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/>
                  <a:t> over the insecure channel.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Alice computes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Bob computes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/>
                  <a:t>Alice and Bob have now created the shared key 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 b="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244FA-0A2E-934B-BB5E-243016930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5569" y="1956816"/>
                <a:ext cx="7860863" cy="4024884"/>
              </a:xfrm>
              <a:blipFill>
                <a:blip r:embed="rId2"/>
                <a:stretch>
                  <a:fillRect l="-80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9D94-49A0-0846-B79B-75796C1C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647" y="6199632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609B78-9E40-F746-827B-B13DAE730838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5/27/21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6096-1F7C-9F42-B853-2D6E01C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6199632"/>
            <a:ext cx="40233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4D45-1B4E-A946-A8CB-10D40002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447A55C-D137-174D-A1D2-1FB8578497C7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0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FC05-4BDC-4340-AFF0-DBEF354B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238014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Diffie-Hellman Key Exchange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6058-70FC-7943-B01A-83FED716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2021 Darrell Long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875F3-3B97-8646-92B2-0897A5747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200" y="2470248"/>
                <a:ext cx="4048344" cy="3536236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Alice and Bob have both their secrets,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/>
                  <a:t>.</a:t>
                </a:r>
              </a:p>
              <a:p>
                <a:r>
                  <a:rPr lang="en-US" sz="2400"/>
                  <a:t>Prime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/>
                  <a:t> and generator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/>
                  <a:t> are publicly agreed upon.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875F3-3B97-8646-92B2-0897A5747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2470248"/>
                <a:ext cx="4048344" cy="3536236"/>
              </a:xfrm>
              <a:blipFill>
                <a:blip r:embed="rId2"/>
                <a:stretch>
                  <a:fillRect l="-1875" t="-2151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2399-E544-024F-AC94-7D1F729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2609B78-9E40-F746-827B-B13DAE730838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5/27/21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68C4-96D5-C34A-9BCA-2A7A64C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6447A55C-D137-174D-A1D2-1FB8578497C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D0CE59-74B2-FF43-9443-9A4E7818FA9C}"/>
              </a:ext>
            </a:extLst>
          </p:cNvPr>
          <p:cNvGrpSpPr/>
          <p:nvPr/>
        </p:nvGrpSpPr>
        <p:grpSpPr>
          <a:xfrm>
            <a:off x="6157012" y="2206646"/>
            <a:ext cx="4907176" cy="2444707"/>
            <a:chOff x="6157012" y="1690688"/>
            <a:chExt cx="4907176" cy="24447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8D52EE-B6FC-344F-9BA0-512497D8ED9E}"/>
                </a:ext>
              </a:extLst>
            </p:cNvPr>
            <p:cNvGrpSpPr/>
            <p:nvPr/>
          </p:nvGrpSpPr>
          <p:grpSpPr>
            <a:xfrm>
              <a:off x="6157012" y="1690688"/>
              <a:ext cx="4907176" cy="2444707"/>
              <a:chOff x="5846807" y="1690688"/>
              <a:chExt cx="4907176" cy="244470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1BC8C2-EE9E-5D4F-A48F-C64573C002F6}"/>
                  </a:ext>
                </a:extLst>
              </p:cNvPr>
              <p:cNvSpPr txBox="1"/>
              <p:nvPr/>
            </p:nvSpPr>
            <p:spPr>
              <a:xfrm>
                <a:off x="5906529" y="1952367"/>
                <a:ext cx="1161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A8792F-5AB8-9842-9934-4AE721A388F0}"/>
                  </a:ext>
                </a:extLst>
              </p:cNvPr>
              <p:cNvSpPr txBox="1"/>
              <p:nvPr/>
            </p:nvSpPr>
            <p:spPr>
              <a:xfrm>
                <a:off x="9553832" y="1935892"/>
                <a:ext cx="1161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8D2572-FE60-EA4E-84A9-4CAC35D5FEF9}"/>
                  </a:ext>
                </a:extLst>
              </p:cNvPr>
              <p:cNvSpPr txBox="1"/>
              <p:nvPr/>
            </p:nvSpPr>
            <p:spPr>
              <a:xfrm>
                <a:off x="7407875" y="1939411"/>
                <a:ext cx="1806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Public Channel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FAF972-08BB-1740-B04B-13C64922B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0443" y="1690688"/>
                <a:ext cx="0" cy="24447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17C9258-C167-0C4C-AA9D-FCD641324964}"/>
                      </a:ext>
                    </a:extLst>
                  </p:cNvPr>
                  <p:cNvSpPr txBox="1"/>
                  <p:nvPr/>
                </p:nvSpPr>
                <p:spPr>
                  <a:xfrm>
                    <a:off x="7697229" y="2543508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1AD98BF-4A13-3C4E-A33B-75D36251E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7229" y="2543508"/>
                    <a:ext cx="122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7935F9-68AB-E144-AC48-C37B15CE6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6807" y="2409151"/>
                <a:ext cx="4868560" cy="44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5ADE74E-91C5-8C4D-8D75-167FE578E8F6}"/>
                      </a:ext>
                    </a:extLst>
                  </p:cNvPr>
                  <p:cNvSpPr txBox="1"/>
                  <p:nvPr/>
                </p:nvSpPr>
                <p:spPr>
                  <a:xfrm>
                    <a:off x="5873577" y="2543508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4E79028-D37E-B846-8AE4-A95F7F093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3577" y="2543508"/>
                    <a:ext cx="122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6B692ED-EB9D-F046-9A92-C339820E5B52}"/>
                      </a:ext>
                    </a:extLst>
                  </p:cNvPr>
                  <p:cNvSpPr txBox="1"/>
                  <p:nvPr/>
                </p:nvSpPr>
                <p:spPr>
                  <a:xfrm>
                    <a:off x="9526545" y="2539645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CC51092-E817-D245-BF6E-2FC1453E7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6545" y="2539645"/>
                    <a:ext cx="122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10A5C6-D905-1B4C-A9B3-88292928DD8B}"/>
                </a:ext>
              </a:extLst>
            </p:cNvPr>
            <p:cNvCxnSpPr>
              <a:cxnSpLocks/>
            </p:cNvCxnSpPr>
            <p:nvPr/>
          </p:nvCxnSpPr>
          <p:spPr>
            <a:xfrm>
              <a:off x="9830982" y="1690688"/>
              <a:ext cx="0" cy="244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7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FC05-4BDC-4340-AFF0-DBEF354B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081060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Diffie-Hellman Key Exchange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6058-70FC-7943-B01A-83FED716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2021 Darrell Long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875F3-3B97-8646-92B2-0897A5747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200" y="2470248"/>
                <a:ext cx="4048344" cy="35362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Alice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Bob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sent in the clear.</a:t>
                </a:r>
              </a:p>
              <a:p>
                <a:r>
                  <a:rPr lang="en-US" dirty="0"/>
                  <a:t>An eavesdropper Eve, cannot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despite knowing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Discrete logarithm problem.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875F3-3B97-8646-92B2-0897A5747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2470248"/>
                <a:ext cx="4048344" cy="3536236"/>
              </a:xfrm>
              <a:blipFill>
                <a:blip r:embed="rId2"/>
                <a:stretch>
                  <a:fillRect l="-1875" t="-3226" r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2399-E544-024F-AC94-7D1F729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2609B78-9E40-F746-827B-B13DAE730838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5/27/21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68C4-96D5-C34A-9BCA-2A7A64C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6447A55C-D137-174D-A1D2-1FB8578497C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BE99A0-E3A1-0F4C-ABA1-2092601F8601}"/>
              </a:ext>
            </a:extLst>
          </p:cNvPr>
          <p:cNvGrpSpPr/>
          <p:nvPr/>
        </p:nvGrpSpPr>
        <p:grpSpPr>
          <a:xfrm>
            <a:off x="6157012" y="2206646"/>
            <a:ext cx="4907176" cy="2444707"/>
            <a:chOff x="6157012" y="1690688"/>
            <a:chExt cx="4907176" cy="24447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D762C6-2F86-E941-B593-71FD98D03AD6}"/>
                </a:ext>
              </a:extLst>
            </p:cNvPr>
            <p:cNvGrpSpPr/>
            <p:nvPr/>
          </p:nvGrpSpPr>
          <p:grpSpPr>
            <a:xfrm>
              <a:off x="6157012" y="1690688"/>
              <a:ext cx="4907176" cy="2444707"/>
              <a:chOff x="5846807" y="1690688"/>
              <a:chExt cx="4907176" cy="24447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4830D-3B21-E049-9C7E-E27E7F1D72D0}"/>
                  </a:ext>
                </a:extLst>
              </p:cNvPr>
              <p:cNvSpPr txBox="1"/>
              <p:nvPr/>
            </p:nvSpPr>
            <p:spPr>
              <a:xfrm>
                <a:off x="5906529" y="1952367"/>
                <a:ext cx="1161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FAC2CC-32C3-D649-B595-B0E860653080}"/>
                  </a:ext>
                </a:extLst>
              </p:cNvPr>
              <p:cNvSpPr txBox="1"/>
              <p:nvPr/>
            </p:nvSpPr>
            <p:spPr>
              <a:xfrm>
                <a:off x="9553832" y="1935892"/>
                <a:ext cx="1161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F00A07-7B43-8B45-BED2-77A09FE78124}"/>
                  </a:ext>
                </a:extLst>
              </p:cNvPr>
              <p:cNvSpPr txBox="1"/>
              <p:nvPr/>
            </p:nvSpPr>
            <p:spPr>
              <a:xfrm>
                <a:off x="7407875" y="1939411"/>
                <a:ext cx="1806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Public Channel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412CC6A-2F2D-8B48-9A49-05FA8A070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0443" y="1690688"/>
                <a:ext cx="0" cy="24447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1615699-5312-0646-83F5-8C7A0385B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697229" y="2543508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6539ACB-FDB4-FB4C-8255-A65FB816D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7229" y="2543508"/>
                    <a:ext cx="122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7122195-4F71-1548-B1E0-075119929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6807" y="2409151"/>
                <a:ext cx="4868560" cy="44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401A843-AC64-0B45-8F70-66A75AFF01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73577" y="2543508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580305E-D86D-1343-B0F1-73E28740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3577" y="2543508"/>
                    <a:ext cx="122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394BBA-83B5-D24C-B0E4-A557AF2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26545" y="2539645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E0D63DB-6030-CF4A-B6AE-F494AB88E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6545" y="2539645"/>
                    <a:ext cx="122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69BE22-9942-C447-B548-B524BD65800A}"/>
                    </a:ext>
                  </a:extLst>
                </p:cNvPr>
                <p:cNvSpPr txBox="1"/>
                <p:nvPr/>
              </p:nvSpPr>
              <p:spPr>
                <a:xfrm>
                  <a:off x="7977573" y="3044615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208DC30-C38A-F147-874D-020715092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573" y="3044615"/>
                  <a:ext cx="122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7AD06BA-CF5A-6743-BC40-BEE0D73BB175}"/>
                    </a:ext>
                  </a:extLst>
                </p:cNvPr>
                <p:cNvSpPr txBox="1"/>
                <p:nvPr/>
              </p:nvSpPr>
              <p:spPr>
                <a:xfrm>
                  <a:off x="6183781" y="3040162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4B2F7E8-50B9-CA46-8C89-C8D09BF7A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3781" y="3040162"/>
                  <a:ext cx="122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1D053B-0679-E347-BF89-5D1FA4698D2C}"/>
                    </a:ext>
                  </a:extLst>
                </p:cNvPr>
                <p:cNvSpPr txBox="1"/>
                <p:nvPr/>
              </p:nvSpPr>
              <p:spPr>
                <a:xfrm>
                  <a:off x="9831085" y="3040162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31ABC1-6B7F-0E49-8E64-47031DA20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085" y="3040162"/>
                  <a:ext cx="122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4C80E7-8093-AF4E-B330-8D8A24943CA2}"/>
                </a:ext>
              </a:extLst>
            </p:cNvPr>
            <p:cNvCxnSpPr>
              <a:cxnSpLocks/>
            </p:cNvCxnSpPr>
            <p:nvPr/>
          </p:nvCxnSpPr>
          <p:spPr>
            <a:xfrm>
              <a:off x="9830982" y="1690688"/>
              <a:ext cx="0" cy="244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48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FC05-4BDC-4340-AFF0-DBEF354B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993219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Diffie-Hellman Key Exchange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6058-70FC-7943-B01A-83FED716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2021 Darrell Long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875F3-3B97-8646-92B2-0897A5747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200" y="2470248"/>
                <a:ext cx="4048344" cy="35362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Alice computes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Bob computes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This completes the secure key exchange.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875F3-3B97-8646-92B2-0897A5747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2470248"/>
                <a:ext cx="4048344" cy="3536236"/>
              </a:xfrm>
              <a:blipFill>
                <a:blip r:embed="rId2"/>
                <a:stretch>
                  <a:fillRect l="-1875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2399-E544-024F-AC94-7D1F729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2609B78-9E40-F746-827B-B13DAE730838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5/27/21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68C4-96D5-C34A-9BCA-2A7A64C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6447A55C-D137-174D-A1D2-1FB8578497C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EDD97B-450E-7947-9F16-711C27BCC88A}"/>
              </a:ext>
            </a:extLst>
          </p:cNvPr>
          <p:cNvGrpSpPr/>
          <p:nvPr/>
        </p:nvGrpSpPr>
        <p:grpSpPr>
          <a:xfrm>
            <a:off x="6151606" y="2206646"/>
            <a:ext cx="4917988" cy="2444707"/>
            <a:chOff x="6157012" y="1690688"/>
            <a:chExt cx="4917988" cy="244470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5C724-ADA7-FB4C-9F97-0EA2487A2A4B}"/>
                </a:ext>
              </a:extLst>
            </p:cNvPr>
            <p:cNvGrpSpPr/>
            <p:nvPr/>
          </p:nvGrpSpPr>
          <p:grpSpPr>
            <a:xfrm>
              <a:off x="6157012" y="1690688"/>
              <a:ext cx="4907176" cy="2444707"/>
              <a:chOff x="5846807" y="1690688"/>
              <a:chExt cx="4907176" cy="244470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5A4601-4519-7747-9FDF-0487B0BBCEA9}"/>
                  </a:ext>
                </a:extLst>
              </p:cNvPr>
              <p:cNvSpPr txBox="1"/>
              <p:nvPr/>
            </p:nvSpPr>
            <p:spPr>
              <a:xfrm>
                <a:off x="5906529" y="1952367"/>
                <a:ext cx="1161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5C050F-54DB-D842-BFD6-4CDDCD73B180}"/>
                  </a:ext>
                </a:extLst>
              </p:cNvPr>
              <p:cNvSpPr txBox="1"/>
              <p:nvPr/>
            </p:nvSpPr>
            <p:spPr>
              <a:xfrm>
                <a:off x="9553832" y="1935892"/>
                <a:ext cx="1161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56EDD2-6E41-B046-884A-3180BA610C33}"/>
                  </a:ext>
                </a:extLst>
              </p:cNvPr>
              <p:cNvSpPr txBox="1"/>
              <p:nvPr/>
            </p:nvSpPr>
            <p:spPr>
              <a:xfrm>
                <a:off x="7407875" y="1939411"/>
                <a:ext cx="1806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Public Channel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F38ED0-BE2C-BD43-B57E-6A6D0069C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0443" y="1690688"/>
                <a:ext cx="0" cy="24447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9DEC4AD-FF2D-FF45-9A61-2A2697AF4BF9}"/>
                      </a:ext>
                    </a:extLst>
                  </p:cNvPr>
                  <p:cNvSpPr txBox="1"/>
                  <p:nvPr/>
                </p:nvSpPr>
                <p:spPr>
                  <a:xfrm>
                    <a:off x="7697229" y="2543508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A17D995-D4B7-EA47-BBCE-85766E3C9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7229" y="2543508"/>
                    <a:ext cx="122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698798-5423-1249-BA95-87A4FCD38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6807" y="2409151"/>
                <a:ext cx="4868560" cy="44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851A6EA-4E45-4045-9A31-2D446FE5E7AA}"/>
                      </a:ext>
                    </a:extLst>
                  </p:cNvPr>
                  <p:cNvSpPr txBox="1"/>
                  <p:nvPr/>
                </p:nvSpPr>
                <p:spPr>
                  <a:xfrm>
                    <a:off x="5873577" y="2543508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2ED3B6-1260-F047-8815-EFB100F4C2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3577" y="2543508"/>
                    <a:ext cx="122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61BE3F5B-19B9-0843-AFDF-15F9AF30CF74}"/>
                      </a:ext>
                    </a:extLst>
                  </p:cNvPr>
                  <p:cNvSpPr txBox="1"/>
                  <p:nvPr/>
                </p:nvSpPr>
                <p:spPr>
                  <a:xfrm>
                    <a:off x="9526545" y="2539645"/>
                    <a:ext cx="12274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D56801F-9BC4-1D49-AD5E-77630D9B5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6545" y="2539645"/>
                    <a:ext cx="122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F5F4E9-E643-2649-99DD-F4A49E904B52}"/>
                    </a:ext>
                  </a:extLst>
                </p:cNvPr>
                <p:cNvSpPr txBox="1"/>
                <p:nvPr/>
              </p:nvSpPr>
              <p:spPr>
                <a:xfrm>
                  <a:off x="7977573" y="3044615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9DC01AD-D7EC-994D-9886-B39B69AC0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573" y="3044615"/>
                  <a:ext cx="122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53C6ACD-FF0B-4C47-8AE1-4F3B4E7B800B}"/>
                    </a:ext>
                  </a:extLst>
                </p:cNvPr>
                <p:cNvSpPr txBox="1"/>
                <p:nvPr/>
              </p:nvSpPr>
              <p:spPr>
                <a:xfrm>
                  <a:off x="6183781" y="3040162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D75C5EE-7E10-D943-95C9-C895BB3E2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3781" y="3040162"/>
                  <a:ext cx="122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FB12B2-18BA-CF45-80E4-7161CCBF6FAB}"/>
                    </a:ext>
                  </a:extLst>
                </p:cNvPr>
                <p:cNvSpPr txBox="1"/>
                <p:nvPr/>
              </p:nvSpPr>
              <p:spPr>
                <a:xfrm>
                  <a:off x="9831085" y="3040162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92EAEC-A781-7D4E-AAEC-960290C14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085" y="3040162"/>
                  <a:ext cx="122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8CDD790-68D7-BA4D-9C23-6EB7F0A4E1C4}"/>
                    </a:ext>
                  </a:extLst>
                </p:cNvPr>
                <p:cNvSpPr txBox="1"/>
                <p:nvPr/>
              </p:nvSpPr>
              <p:spPr>
                <a:xfrm>
                  <a:off x="6183781" y="3536816"/>
                  <a:ext cx="1227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3CCACC-B847-2C42-8151-91CEFAC43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3781" y="3536816"/>
                  <a:ext cx="12274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8E2B8DE-8341-D14E-AA38-8758780B650B}"/>
                    </a:ext>
                  </a:extLst>
                </p:cNvPr>
                <p:cNvSpPr txBox="1"/>
                <p:nvPr/>
              </p:nvSpPr>
              <p:spPr>
                <a:xfrm>
                  <a:off x="9847562" y="3536816"/>
                  <a:ext cx="1227438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E0B1869-4FFC-7C4B-BBC9-B68BD21D5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7562" y="3536816"/>
                  <a:ext cx="1227438" cy="3742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22C155-1690-9949-BB0B-9894020D2BB5}"/>
                </a:ext>
              </a:extLst>
            </p:cNvPr>
            <p:cNvCxnSpPr>
              <a:cxnSpLocks/>
            </p:cNvCxnSpPr>
            <p:nvPr/>
          </p:nvCxnSpPr>
          <p:spPr>
            <a:xfrm>
              <a:off x="9830982" y="1690688"/>
              <a:ext cx="0" cy="244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59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309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Diffie-Hellman Key Exchange</vt:lpstr>
      <vt:lpstr>Diffie-Hellman Key Exchange</vt:lpstr>
      <vt:lpstr>Diffie-Hellman Key Exchange</vt:lpstr>
      <vt:lpstr>Diffie-Hellman Key Exchange</vt:lpstr>
      <vt:lpstr>Diffie-Hellman Key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 Key Exchange</dc:title>
  <dc:creator>Eugene Chou</dc:creator>
  <cp:lastModifiedBy>Eugene Chou</cp:lastModifiedBy>
  <cp:revision>4</cp:revision>
  <dcterms:created xsi:type="dcterms:W3CDTF">2021-05-28T02:22:11Z</dcterms:created>
  <dcterms:modified xsi:type="dcterms:W3CDTF">2021-05-28T02:32:14Z</dcterms:modified>
</cp:coreProperties>
</file>