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0143108-08C2-4023-BC17-7D06EEC09DE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1080" cy="339264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040" cy="395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402080" y="9553680"/>
            <a:ext cx="33670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37F50D4-9053-47B8-BDAD-473D093FC65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1080" cy="339264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040" cy="395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402080" y="9553680"/>
            <a:ext cx="33670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7D8228-3B98-422C-BC38-E7F36E0B4B3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Shells and Scripting Languages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Prof. Darrell Long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CSE13S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Special Variables in Bash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Bash has a set of variables to grab arguments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$n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where n refers to the n-th argument supplied to a Bash script</a:t>
            </a:r>
            <a:endParaRPr b="0" lang="en-US" sz="2400" spc="-1" strike="noStrike">
              <a:latin typeface="Arial"/>
            </a:endParaRPr>
          </a:p>
          <a:p>
            <a:pPr lvl="2" marL="12574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Note that if n is more than one digit, such as 10, you will need to surround it with curly braces</a:t>
            </a:r>
            <a:endParaRPr b="0" lang="en-US" sz="2400" spc="-1" strike="noStrike">
              <a:latin typeface="Arial"/>
            </a:endParaRPr>
          </a:p>
          <a:p>
            <a:pPr lvl="3" marL="17146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echo ${10}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$#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stores the number of arguments, like argc in C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$?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holds the exit status of the previously executed process</a:t>
            </a:r>
            <a:endParaRPr b="0" lang="en-US" sz="2400" spc="-1" strike="noStrike">
              <a:latin typeface="Arial"/>
            </a:endParaRPr>
          </a:p>
          <a:p>
            <a:pPr lvl="2" marL="12574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Exit status of zero means no errors occurred</a:t>
            </a:r>
            <a:endParaRPr b="0" lang="en-US" sz="2400" spc="-1" strike="noStrike">
              <a:latin typeface="Arial"/>
            </a:endParaRPr>
          </a:p>
          <a:p>
            <a:pPr lvl="2" marL="12574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Non-zero exit status means errors occurred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Environment Variables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Named values that exist in the shell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Tells the shell where to find executables, user defined variables, security credentials, etc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special environment variable is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which tells the shell where executables can be found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File Permissions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file can be read from (r), written to (w), or run as an executable (x)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Each file has a user ID (UID) and a group ID (GID)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Files have three sets of access permissions, user, group, and other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Permissions are changed with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chmod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chown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chgrp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188720" y="3796560"/>
            <a:ext cx="5163840" cy="24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Files and redirection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Every process in Unix has access to the following three file descriptors: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stdin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standard input, file descriptor 0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stdout: standard output, file descriptor 1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stderr: standard error, file descriptor 2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All three file descriptors can be redirected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grep cse13s &lt; file.txt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directs file.txt into stdin with “&lt;“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cat file1 file2 &gt; combined.txt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concatenates the standard output of file1 and file2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./prog 2&gt; error.log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places output from standard error into “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error.log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Pipes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Used to route stdout of one process into the stdin of another 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Denoted by the pipe operator “|”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Can be chained, creating a pipeline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 pipeline to list all processes on a Unix system that contains the string “cse13s”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ps auxxx | grep cse13s | more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Globs and Patterns in Bash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Bash uses glob notation to match strings and file names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echo *.{txt,jpg,pdf}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prints names of all text, JPEG, and PDF files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Special glob pattern forms: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*: matches any string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?: matches a single character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[chars] matches any character in chars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[a-b] matches any character between a and b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Removing text files with 3 digit names: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rm [0-9][0-9][0-9].txt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Printing strings of 3-bit numbers: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echo {0,1}{0,1}{0,1}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Conditionals in Bash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2296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802440" y="2286000"/>
            <a:ext cx="7975800" cy="283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Iteration in Bash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Bash provides both while and for loops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rcRect l="6933" t="0" r="0" b="0"/>
          <a:stretch/>
        </p:blipFill>
        <p:spPr>
          <a:xfrm>
            <a:off x="6858000" y="3170520"/>
            <a:ext cx="3680280" cy="18586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1360800" y="2926080"/>
            <a:ext cx="3759840" cy="237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Perl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family of two high-level, general-purpose, dynamic, interpreted programming languages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Comprised of Perl 5 and 6 (maintained in parallel)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Developed by Larry Wall in 1987 as a scripting language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Often used as a “glue” language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Good for “data wrangling”, converting data from one format to another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ourier New"/>
                <a:ea typeface="DejaVu Sans"/>
              </a:rPr>
              <a:t>AWK</a:t>
            </a:r>
            <a:endParaRPr b="0" lang="en-US" sz="4400" spc="-1" strike="noStrike">
              <a:latin typeface="Courier New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Abbreviated from the developers: Aho, Weinberger, and Kernighan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Typically used for: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Scanning a file line by line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Splitting input lines into fields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Pattern matching input lines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Performing actions on matched lines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Syntax: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awk [options] ‘pattern {action}’ &lt;file&gt;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Printing a file using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awk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2400" spc="-1" strike="noStrike">
              <a:latin typeface="Arial"/>
            </a:endParaRPr>
          </a:p>
          <a:p>
            <a:pPr lvl="2" marL="11430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awk ‘{print}’ &lt;file&gt;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are scripting languages?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Programming languages used to automate execution of tasks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Scripting languages aren’t compiled, they are interpreted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Typically less code intensive than traditional programming languages like C and Java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ourier New"/>
                <a:ea typeface="DejaVu Sans"/>
              </a:rPr>
              <a:t>sed</a:t>
            </a:r>
            <a:endParaRPr b="0" lang="en-US" sz="4400" spc="-1" strike="noStrike">
              <a:latin typeface="Courier New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Abbreviated from “stream editor”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Unix utility that parses and transforms text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Based off the scripting features of the “ed” and “qed” editor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One of the earliest tools to support regular expressions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ourier New"/>
                <a:ea typeface="DejaVu Sans"/>
              </a:rPr>
              <a:t>diff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Unix command to compare two files lines by line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Prints the differences between two files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diff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notation: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a: add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c: change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d: delete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diff [options] &lt;first file&gt; &lt;second file&gt;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diff 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Unix command to compare two files lines by line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ourier New"/>
                <a:ea typeface="DejaVu Sans"/>
              </a:rPr>
              <a:t>pushd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and 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  <a:ea typeface="DejaVu Sans"/>
              </a:rPr>
              <a:t>popd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Most shells utilize a stack to store directory history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programmer can push and pop directories onto the stack using the commands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pushd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popd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command “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dirs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” will print the directories currently on the stack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command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pushd +1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will move the current directory to index 1 on the stack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ourier New"/>
                <a:ea typeface="DejaVu Sans"/>
              </a:rPr>
              <a:t>grep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be used to search plain text using regular expressions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be used in conjunction with the command find to locate items within a unix system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Searches a file for a pattern and prints each line containing that pattern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grep &lt;pattern&gt; &lt;file&gt;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709640" y="4995360"/>
            <a:ext cx="8439480" cy="58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Some scripting languages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Scripting languages loosely refer to dynamic high-level general-purpose languages such as: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Bash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Perl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Csh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Python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Bash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Unix shell and scripting language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Written by Brian Fox as a replacement for the Bourne Shell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user types in commands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Bash executes them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Bash scripts are useful for automating routines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Scripting with Bash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Must specify Bash interpreter using a shebang, or a hashbang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typically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#!/bin/bash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but can vary depending on your system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Another example is python 3.6 with the shebang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#!/usr/bin/python3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Bash scripts have the file extension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.sh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Bash scripts must have their executable bit set using chmod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chmod +x script.sh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Scripts can be run from the current directory using “./&lt;script 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Comments in Bash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Bash uses line comments start with “#”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why the shebang starts with “#!”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Most scripting languages use “#” as the prefix for comments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 Bash comment: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echo “Hello, CSE13S” # prints out Hello, CSE13S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Variables and Arrays in Bash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Bash variables behave both as variables and as arrays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Setting a variable: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var=3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Avoid using spaces: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var = 3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this invokes command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with arguments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If you need to use spaces, you can place your expression between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((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))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(( var = 3 ))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Variables and Arrays in Bash (cont’d)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Variables are referenced using “$”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var=3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echo $var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prints out the value of var, which is 3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Can delete a variable using “unset”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var=3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unset var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echo $var # prints nothing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Assigning variable to each other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foo=$bar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Variables and Arrays in Bash (cont’d)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Every variable is an array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arr[0]=“first”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arr[1]=“second”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Referencing an array without indexing implicit refers to the first index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Indices in arrays are referenced using braces: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echo ${arr[1]}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prints “second”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All values in an array can be accessed using “@” or “*”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echo ${arr[*]}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prints “first second”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Can use parentheses to create an array:</a:t>
            </a:r>
            <a:endParaRPr b="0" lang="en-US" sz="2400" spc="-1" strike="noStrike">
              <a:latin typeface="Arial"/>
            </a:endParaRPr>
          </a:p>
          <a:p>
            <a:pPr lvl="1" marL="8002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arr=(1 2 3)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Application>LibreOffice/6.0.7.3$Linux_X86_64 LibreOffice_project/00m0$Build-3</Application>
  <Words>1126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2019-09-05T04:10:36Z</dcterms:created>
  <dc:creator>Eugene Chou</dc:creator>
  <dc:description/>
  <dc:language>en-US</dc:language>
  <cp:lastModifiedBy/>
  <dcterms:modified xsi:type="dcterms:W3CDTF">2019-12-01T16:46:54Z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