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60" r:id="rId2"/>
    <p:sldId id="257" r:id="rId3"/>
    <p:sldId id="258" r:id="rId4"/>
    <p:sldId id="259" r:id="rId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46EF660E-C26E-D04A-87AF-5E00EF45A8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1" r="-1" b="4985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7189242-A53A-9645-A493-07981D2A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Digital Search Trees (Tries)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3A76FE-3720-4A49-A13E-C50F312A340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24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Prof. Darrell Long</a:t>
            </a:r>
          </a:p>
          <a:p>
            <a:pPr algn="ctr">
              <a:spcBef>
                <a:spcPts val="1000"/>
              </a:spcBef>
            </a:pPr>
            <a:r>
              <a:rPr lang="en-US" sz="24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CSE 13S</a:t>
            </a:r>
          </a:p>
        </p:txBody>
      </p:sp>
    </p:spTree>
    <p:extLst>
      <p:ext uri="{BB962C8B-B14F-4D97-AF65-F5344CB8AC3E}">
        <p14:creationId xmlns:p14="http://schemas.microsoft.com/office/powerpoint/2010/main" val="2284247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What is a Trie?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specialized tree used to store a dynamic set.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Often used to store strings.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Also known as a digital tree, radix tree, or prefix tree.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038480" y="6488280"/>
            <a:ext cx="41133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© 2019 Darrell Long &amp; the University of California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8610480" y="648828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EF5699B-F7DC-4179-BA0E-6EF16CE4579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-3240"/>
            <a:ext cx="12190680" cy="6859800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0"/>
            <a:ext cx="11785320" cy="6856560"/>
          </a:xfrm>
          <a:custGeom>
            <a:avLst/>
            <a:gdLst/>
            <a:ahLst/>
            <a:cxn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0" y="0"/>
            <a:ext cx="3579840" cy="6856560"/>
          </a:xfrm>
          <a:custGeom>
            <a:avLst/>
            <a:gdLst/>
            <a:ahLst/>
            <a:cxn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833040" y="448200"/>
            <a:ext cx="1051920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Advantages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838080" y="1773720"/>
            <a:ext cx="5725800" cy="44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A useful debugging tool that allows you to set breakpoints and step through a program line by line.</a:t>
            </a:r>
            <a:endParaRPr lang="en-US" sz="14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At each breakpoint and step you can print values or addresses of variables.</a:t>
            </a:r>
            <a:endParaRPr lang="en-US" sz="14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You must compile your program with debugging symbols.</a:t>
            </a:r>
            <a:endParaRPr lang="en-US" sz="14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FreeMono"/>
                <a:ea typeface="DejaVu Sans"/>
              </a:rPr>
              <a:t>-g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 option with clang and GCC.</a:t>
            </a:r>
            <a:endParaRPr lang="en-US" sz="1400" b="0" strike="noStrike" spc="-1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Does not provide much information about memory errors.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© 2019 Darrell Long &amp; the University of California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15E1C26B-0501-4D5B-904B-E7F2A851546C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-3240"/>
            <a:ext cx="12190680" cy="6859800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"/>
          <p:cNvSpPr/>
          <p:nvPr/>
        </p:nvSpPr>
        <p:spPr>
          <a:xfrm>
            <a:off x="0" y="0"/>
            <a:ext cx="11785320" cy="6856560"/>
          </a:xfrm>
          <a:custGeom>
            <a:avLst/>
            <a:gdLst/>
            <a:ahLst/>
            <a:cxn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3"/>
          <p:cNvSpPr/>
          <p:nvPr/>
        </p:nvSpPr>
        <p:spPr>
          <a:xfrm>
            <a:off x="0" y="0"/>
            <a:ext cx="3579840" cy="6856560"/>
          </a:xfrm>
          <a:custGeom>
            <a:avLst/>
            <a:gdLst/>
            <a:ahLst/>
            <a:cxn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4"/>
          <p:cNvSpPr/>
          <p:nvPr/>
        </p:nvSpPr>
        <p:spPr>
          <a:xfrm>
            <a:off x="833040" y="448200"/>
            <a:ext cx="1051920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Disadvantages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838080" y="1773720"/>
            <a:ext cx="5725800" cy="44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A useful debugging tool that allows you to set breakpoints and step through a program line by line.</a:t>
            </a:r>
            <a:endParaRPr lang="en-US" sz="14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At each breakpoint and step you can print values or addresses of variables.</a:t>
            </a:r>
            <a:endParaRPr lang="en-US" sz="14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You must compile your program with debugging symbols.</a:t>
            </a:r>
            <a:endParaRPr lang="en-US" sz="14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FreeMono"/>
                <a:ea typeface="DejaVu Sans"/>
              </a:rPr>
              <a:t>-g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 option with clang and GCC.</a:t>
            </a:r>
            <a:endParaRPr lang="en-US" sz="1400" b="0" strike="noStrike" spc="-1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Does not provide much information about memory errors.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© 2019 Darrell Long &amp; the University of California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7CD38D30-0761-4188-971C-CA30A52A30B0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FreeMono</vt:lpstr>
      <vt:lpstr>Symbol</vt:lpstr>
      <vt:lpstr>Wingdings</vt:lpstr>
      <vt:lpstr>Office Theme</vt:lpstr>
      <vt:lpstr>Digital Search Trees (Tries)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Search Trees (Tries)</dc:title>
  <dc:creator>Darrell Long</dc:creator>
  <cp:lastModifiedBy>Darrell Long</cp:lastModifiedBy>
  <cp:revision>1</cp:revision>
  <dcterms:created xsi:type="dcterms:W3CDTF">2019-09-20T06:13:15Z</dcterms:created>
  <dcterms:modified xsi:type="dcterms:W3CDTF">2019-09-20T06:13:18Z</dcterms:modified>
</cp:coreProperties>
</file>