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288" r:id="rId4"/>
    <p:sldId id="290" r:id="rId5"/>
    <p:sldId id="292" r:id="rId6"/>
    <p:sldId id="293" r:id="rId7"/>
    <p:sldId id="313" r:id="rId8"/>
    <p:sldId id="314" r:id="rId9"/>
    <p:sldId id="262" r:id="rId10"/>
    <p:sldId id="306" r:id="rId11"/>
    <p:sldId id="307" r:id="rId12"/>
    <p:sldId id="308" r:id="rId13"/>
    <p:sldId id="302" r:id="rId14"/>
    <p:sldId id="303" r:id="rId15"/>
    <p:sldId id="295" r:id="rId16"/>
    <p:sldId id="297" r:id="rId17"/>
    <p:sldId id="298" r:id="rId18"/>
    <p:sldId id="299" r:id="rId19"/>
    <p:sldId id="300" r:id="rId20"/>
    <p:sldId id="301" r:id="rId21"/>
    <p:sldId id="305" r:id="rId22"/>
    <p:sldId id="309" r:id="rId23"/>
    <p:sldId id="310" r:id="rId24"/>
    <p:sldId id="31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98" autoAdjust="0"/>
    <p:restoredTop sz="94830"/>
  </p:normalViewPr>
  <p:slideViewPr>
    <p:cSldViewPr snapToGrid="0" snapToObjects="1">
      <p:cViewPr varScale="1">
        <p:scale>
          <a:sx n="92" d="100"/>
          <a:sy n="92" d="100"/>
        </p:scale>
        <p:origin x="19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52EB0-2467-904F-8C4D-0F4F506F3833}" type="datetimeFigureOut">
              <a:rPr lang="en-US" smtClean="0"/>
              <a:t>2/16/22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751B6-92F6-0941-8950-7E4D46DC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04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751B6-92F6-0941-8950-7E4D46DCA4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60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751B6-92F6-0941-8950-7E4D46DCA4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22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E09F-0B73-7048-8B6A-F4523D839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CB887-B159-7646-9551-21F78AF18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42DD8-7C0E-3D44-90F7-8FE8B2F28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491258"/>
            <a:ext cx="2153356" cy="365125"/>
          </a:xfrm>
        </p:spPr>
        <p:txBody>
          <a:bodyPr/>
          <a:lstStyle/>
          <a:p>
            <a:fld id="{B7429974-A0AB-E74A-ACDF-D6CC2C422485}" type="datetime3">
              <a:rPr lang="en-US" smtClean="0"/>
              <a:t>16 February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2ED77-BA6E-AF42-A858-E0DA0B99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3745" y="6491258"/>
            <a:ext cx="433775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F7134-D4E7-9648-8B8C-828E20E3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3688" y="6491260"/>
            <a:ext cx="2300111" cy="365125"/>
          </a:xfrm>
        </p:spPr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8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DB33-E818-4B4C-A421-83C01E99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31538-DEE4-FB46-A473-C55A2A7A1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E9E4C-B728-E34F-967D-B14E0DB6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4942-F528-4B47-AC4E-74AD26673CC2}" type="datetime3">
              <a:rPr lang="en-US" smtClean="0"/>
              <a:t>16 February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1D8CE-405D-A747-8A74-C444DAFB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9211" y="6492875"/>
            <a:ext cx="4213578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0718B-5D16-034A-AED4-78F62F07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C48B29-B633-744C-A9E8-312752FB7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B8268-2392-794C-8D22-F61598B69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C3C56-1319-F243-976F-3E1186A3E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DFA7-05EE-7E41-AD83-815826A43C82}" type="datetime3">
              <a:rPr lang="en-US" smtClean="0"/>
              <a:t>16 February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EA731-3CEA-CB47-B6B5-744534CE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2278" y="6493024"/>
            <a:ext cx="424744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61885-8D9B-1B48-A9D3-EC14420A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21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E07E-5A7B-D84E-91BB-A609FD20A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57C09-0F92-304D-9281-EEED87284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0348B-9341-444A-BAF6-D3516A20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6094"/>
            <a:ext cx="2743200" cy="365125"/>
          </a:xfrm>
        </p:spPr>
        <p:txBody>
          <a:bodyPr/>
          <a:lstStyle/>
          <a:p>
            <a:fld id="{EE0790CA-E144-1D48-86B2-B2CDCFD61EF9}" type="datetime3">
              <a:rPr lang="en-US" smtClean="0"/>
              <a:t>16 February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89A3-C3C8-B145-930C-57C15F85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98B5B-056E-D446-BA87-DBDCFFCE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08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0B64-E988-A544-BEA4-D20AF279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2269-7DB6-D14E-B0A9-94D7E1C41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6D3C-C975-5F47-A65B-D2BD3BC6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80"/>
            <a:ext cx="2743200" cy="365125"/>
          </a:xfrm>
        </p:spPr>
        <p:txBody>
          <a:bodyPr/>
          <a:lstStyle/>
          <a:p>
            <a:fld id="{8EADA4C4-4F96-BE4B-BAFC-7D0FC0C9D8F4}" type="datetime3">
              <a:rPr lang="en-US" smtClean="0"/>
              <a:t>16 February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369B1-DFEE-6A49-BB9C-CA3E832D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7B1DF-A5BB-634F-8B1D-2E9D93D4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50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9A1C-FF21-4D43-92FA-5C0D7339C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86EB5-1066-9B42-985B-575CADD4D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D3D4-2738-0543-B813-0DCA325F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81"/>
            <a:ext cx="2743200" cy="365125"/>
          </a:xfrm>
        </p:spPr>
        <p:txBody>
          <a:bodyPr/>
          <a:lstStyle/>
          <a:p>
            <a:fld id="{AFE5FF94-C7A3-0A4E-8FA1-F615A9E76430}" type="datetime3">
              <a:rPr lang="en-US" smtClean="0"/>
              <a:t>16 February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137C-5A4F-0D45-9720-CABB916A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66F32-0855-6F44-A208-C1710948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76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636F-ACF2-624E-9654-647F538F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BCA2-C605-DC4D-9316-AB17199B6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C1440-E8E1-6241-B07D-B39F83E47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BB86C-A8AF-5345-B483-E73864D5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80"/>
            <a:ext cx="2743200" cy="365125"/>
          </a:xfrm>
        </p:spPr>
        <p:txBody>
          <a:bodyPr/>
          <a:lstStyle/>
          <a:p>
            <a:fld id="{B219A3DC-9A89-E44F-BC9C-496FA0DF5186}" type="datetime3">
              <a:rPr lang="en-US" smtClean="0"/>
              <a:t>16 February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60C7C-9011-A248-B25C-185BE7E8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EC36D-9B7D-3D4C-9776-CD21C703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13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7625-402D-D744-BD5B-970F2C71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20DC6-9F61-D445-8294-EA5AA806A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EDC88-3EC8-A54D-9088-9C059AEAB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B084E-DF58-D145-A515-8BE80EE80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6D1DC-360D-264E-B984-847F1FEF2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FB94D-B98C-6F4D-BD58-A0DC538A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78"/>
            <a:ext cx="2743200" cy="365125"/>
          </a:xfrm>
        </p:spPr>
        <p:txBody>
          <a:bodyPr/>
          <a:lstStyle/>
          <a:p>
            <a:fld id="{5B745A9D-2A24-3340-817B-15A8BB31F143}" type="datetime3">
              <a:rPr lang="en-US" smtClean="0"/>
              <a:t>16 February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40457-67D9-CC4B-802F-C2F8E5DF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CCDB9-3572-9341-811A-52E809DC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88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98FD-D44B-674A-9551-F3C868BB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6CABF-F9E3-CF46-9DD9-9EC5542F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7864"/>
            <a:ext cx="2743200" cy="365125"/>
          </a:xfrm>
        </p:spPr>
        <p:txBody>
          <a:bodyPr/>
          <a:lstStyle/>
          <a:p>
            <a:fld id="{2823D9D2-9A92-644A-878C-88E62710690E}" type="datetime3">
              <a:rPr lang="en-US" smtClean="0"/>
              <a:t>16 February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D8C98-B3F4-F64D-A22F-5377B1E9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E23AF-1141-5046-A64A-90847C7F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947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26A78-84C8-E949-865B-EF3C3F89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80"/>
            <a:ext cx="2743200" cy="365125"/>
          </a:xfrm>
        </p:spPr>
        <p:txBody>
          <a:bodyPr/>
          <a:lstStyle/>
          <a:p>
            <a:fld id="{5428033F-AD9B-894A-84F5-46EA72739FA3}" type="datetime3">
              <a:rPr lang="en-US" smtClean="0"/>
              <a:t>16 February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33900-1196-1D49-890C-809F1B7D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17558-95B3-C24D-863C-462B1465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961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FBF3-9B0B-884C-B430-73F68287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6DDA-8AD9-8741-96C7-32FD6F200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2DF9D-1A4F-2E47-A84A-4A3C9234D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EFBCD-8947-174A-8CCD-78FC05AB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79"/>
            <a:ext cx="2743200" cy="365125"/>
          </a:xfrm>
        </p:spPr>
        <p:txBody>
          <a:bodyPr/>
          <a:lstStyle/>
          <a:p>
            <a:fld id="{2B9E1E5D-C2AB-654B-904B-707749FA4A6E}" type="datetime3">
              <a:rPr lang="en-US" smtClean="0"/>
              <a:t>16 February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8EF92-9FF0-D44C-B39B-A185C780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4B751-542F-BD46-9D5C-6F7B322E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5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4D8A-D1B0-6B4C-96FE-49F10E8A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C2424-A3C1-C54F-9209-D9B1B1292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9AF36-1EF8-8F43-B043-EA6E7C69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438B-80DF-6649-B5C2-12B2B39A7ED9}" type="datetime3">
              <a:rPr lang="en-US" smtClean="0"/>
              <a:t>16 February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7316B-08C6-E04C-9EFE-664A4997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9211" y="6492875"/>
            <a:ext cx="4213578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B9A67-6131-B141-988D-DF04E703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799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39BA-4B67-AB4F-862D-449C12ED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06BBBC-CF57-5649-AB86-54F3805A6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9B003-90F8-434E-B6DB-572E1896C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407BA-877C-EC49-8ABB-609E797C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79"/>
            <a:ext cx="2743200" cy="365125"/>
          </a:xfrm>
        </p:spPr>
        <p:txBody>
          <a:bodyPr/>
          <a:lstStyle/>
          <a:p>
            <a:fld id="{102675F7-2DDD-4C43-88A4-4730DFB4EADA}" type="datetime3">
              <a:rPr lang="en-US" smtClean="0"/>
              <a:t>16 February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A53C0-F999-1743-B90F-B1D8CC36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B7BDF-3BA3-4642-A0DF-FA6210AB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422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A624-F80A-4F4F-90DD-5419C801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A686C-EE89-7D4E-AAE4-E3D7525B7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BE470-CDCA-7247-BD58-94ACAECA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80"/>
            <a:ext cx="2743200" cy="365125"/>
          </a:xfrm>
        </p:spPr>
        <p:txBody>
          <a:bodyPr/>
          <a:lstStyle/>
          <a:p>
            <a:fld id="{863782C2-8B1C-9D48-AF97-ECA5E079CDFA}" type="datetime3">
              <a:rPr lang="en-US" smtClean="0"/>
              <a:t>16 February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63CF7-53A6-C54D-82F7-AE02676C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8C021-D5BD-E94F-ABAE-15DC05FF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81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1C3C3-7334-1A46-8A2A-427031CB9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796E9-DAC5-8440-978B-FF58355BA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56C0-129A-834F-974B-C785A087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80"/>
            <a:ext cx="2743200" cy="365125"/>
          </a:xfrm>
        </p:spPr>
        <p:txBody>
          <a:bodyPr/>
          <a:lstStyle/>
          <a:p>
            <a:fld id="{ED8AACA5-A866-9549-9D4E-34BF8659329D}" type="datetime3">
              <a:rPr lang="en-US" smtClean="0"/>
              <a:t>16 February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12DC8-D9F4-034E-A960-B625165D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21A19-A146-544A-979C-78A7B31F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4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C46F6-F028-AB41-A916-E8E549575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3EAB8-8164-DC46-B0CC-159A50305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37CBF-A0E3-2E4C-8358-A8F8E0C2B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A15B-CF8E-084F-94A0-2C7C6E310576}" type="datetime3">
              <a:rPr lang="en-US" smtClean="0"/>
              <a:t>16 February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E31A5-2152-8446-BE08-947C002F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4855" y="6494435"/>
            <a:ext cx="420228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8FB11-BAEE-2E48-A239-309F789B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9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39BE8-2F44-8947-8439-FD92357C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73B2B-8D70-B744-A9CF-3351A718F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A7E06-C964-FD47-8642-A57F0E8F1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C1619-14FA-9F43-B955-A983B5F4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453C-B5E7-A748-870F-92668D8BFBCC}" type="datetime3">
              <a:rPr lang="en-US" smtClean="0"/>
              <a:t>16 February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1660A-F323-1B40-B246-98B7B510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2278" y="6494435"/>
            <a:ext cx="424744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CFFEF-836F-2F4F-BD6F-76902D31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6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29B2-2A10-9D43-AF47-A05959130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DCB74-6142-714E-A532-5316324BC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9A45C-E4BC-4D45-86E4-E4ADAF477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C52EC0-E4D7-F046-8497-76EC505C7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CA18B7-A0AD-164A-A33E-D440CAB15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95DED-B76F-CC48-B486-58123EAE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5EE1-F74D-5F41-97DA-201D09D0B380}" type="datetime3">
              <a:rPr lang="en-US" smtClean="0"/>
              <a:t>16 February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2B6E6C-A497-344E-90A0-0114AF63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566" y="6494435"/>
            <a:ext cx="4224867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28550-DF06-234F-9A9C-594E0AD7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7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E074-0C14-B449-B3A2-630B6D70D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E85375-040B-6B40-9946-39D93206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AEA8-C6C1-AD4B-95DD-AF32E07C558C}" type="datetime3">
              <a:rPr lang="en-US" smtClean="0"/>
              <a:t>16 February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5AE8B-759D-9145-B477-088DC208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566" y="6491260"/>
            <a:ext cx="4224867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9DA44-3D92-EB46-9FD3-930F5DDC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4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FFEFDA-D75F-BC44-A774-F9553555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AD41-E5C1-2D4E-BD0A-25FE3062BD7B}" type="datetime3">
              <a:rPr lang="en-US" smtClean="0"/>
              <a:t>16 February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83D03-FC1D-D542-A4C9-A63D5C73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566" y="6491260"/>
            <a:ext cx="4224867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7D93E-E030-4D46-8BA6-5527C091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5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A6B9-B255-B54F-B786-0093CEB5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0854-2577-5341-A225-E8FDD6CC5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E28C1-F830-7A46-8669-0AD880364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61F42-CC57-9844-B1E3-F45A106C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6905-08D7-5F45-A421-192AAED6C210}" type="datetime3">
              <a:rPr lang="en-US" smtClean="0"/>
              <a:t>16 February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A744E-6EA4-DD42-8441-2D05D3DB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4855" y="6494435"/>
            <a:ext cx="420228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91290-DEFD-CC4D-AA76-ED081C77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DBD2-F9DD-F74C-AB52-44EDEEDB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C1759-3637-2F4B-83BD-472807D42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A5F51-DB2E-1C42-A020-9103ADCAE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C1AD2-8813-1D43-81A5-A5472AEA5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E41F-A7CD-D546-A8F9-3D1F874D8C75}" type="datetime3">
              <a:rPr lang="en-US" smtClean="0"/>
              <a:t>16 February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0AA6A-D755-BA43-9759-A2F567E83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7922" y="6493024"/>
            <a:ext cx="423615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C68F6-45CF-EF44-95AE-1CB69739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D034-B69E-A742-8D96-D676D6BE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8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51D9A-EEDB-B741-ACB2-ABE9DD84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877EF-15A7-AF4D-913B-8334C25E0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D97B9-7551-1741-865B-536A0FAE9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58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B078-BCC2-B344-AF1C-70BEBEC27435}" type="datetime3">
              <a:rPr lang="en-US" smtClean="0"/>
              <a:t>16 February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4295A-D9DE-974F-B73C-5904B476D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44055" y="6493024"/>
            <a:ext cx="4303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0C72D-0E06-D242-BFAE-8B09E0AF5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12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7D034-B69E-A742-8D96-D676D6BE53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4B83A-70CB-7342-9752-1C30BAD4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67F6B-0489-694E-9464-732149B02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56B7C-0CAE-7B47-BE13-5A6CA1ADA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50B87-5B99-414D-ACD5-3D68245CF0B6}" type="datetime3">
              <a:rPr lang="en-US" smtClean="0"/>
              <a:t>16 February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73C00-7FB6-4B4B-AA04-1F13E3CD9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D4F52-AB18-124A-9DAA-D2475468F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84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6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8.jpg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6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7BBB38-4D95-EC43-89A0-402FF26883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0000"/>
          </a:blip>
          <a:srcRect l="3111" r="1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FD49A-E2CF-BD4E-90E6-3363CCD15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Bit Vectors and Sets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0E56D-CE03-B74B-98D1-7B303D4F2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Prof. Darrell Long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CSE 13S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162FB-B235-134C-B671-6324EC8C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629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 dirty="0">
                <a:solidFill>
                  <a:srgbClr val="FFFFFF"/>
                </a:solidFill>
              </a:rPr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317A7-8FCD-AF4A-BB92-3CA94500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46290"/>
            <a:ext cx="2743200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007D034-B69E-A742-8D96-D676D6BE536A}" type="slidenum">
              <a:rPr lang="en-US" sz="12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BC913-AEB5-3249-9A0F-FC1BFD8D52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491258"/>
            <a:ext cx="1338942" cy="365125"/>
          </a:xfrm>
        </p:spPr>
        <p:txBody>
          <a:bodyPr/>
          <a:lstStyle/>
          <a:p>
            <a:r>
              <a:rPr lang="en-US" dirty="0"/>
              <a:t>7 February 2020</a:t>
            </a:r>
          </a:p>
        </p:txBody>
      </p:sp>
    </p:spTree>
    <p:extLst>
      <p:ext uri="{BB962C8B-B14F-4D97-AF65-F5344CB8AC3E}">
        <p14:creationId xmlns:p14="http://schemas.microsoft.com/office/powerpoint/2010/main" val="2943058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E45D41-9DB9-AD4E-94B4-131B99F4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XOR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kern="1200" dirty="0">
                <a:solidFill>
                  <a:schemeClr val="tx1"/>
                </a:solidFill>
                <a:latin typeface="Courier" pitchFamily="2" charset="0"/>
                <a:ea typeface="+mj-ea"/>
                <a:cs typeface="+mj-cs"/>
              </a:rPr>
              <a:t>^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 Truth Table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EB8AA9-DAF8-0649-B516-FBBAEA6C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F2CF41-DBB4-144B-B24B-562656AA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303EE-96AC-6B48-B3D9-60FCDE71DF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09F3B4-99D1-E141-B216-D3EC261C6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20974"/>
              </p:ext>
            </p:extLst>
          </p:nvPr>
        </p:nvGraphicFramePr>
        <p:xfrm>
          <a:off x="2939719" y="2327564"/>
          <a:ext cx="6312561" cy="286211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04187">
                  <a:extLst>
                    <a:ext uri="{9D8B030D-6E8A-4147-A177-3AD203B41FA5}">
                      <a16:colId xmlns:a16="http://schemas.microsoft.com/office/drawing/2014/main" val="3738378508"/>
                    </a:ext>
                  </a:extLst>
                </a:gridCol>
                <a:gridCol w="2104187">
                  <a:extLst>
                    <a:ext uri="{9D8B030D-6E8A-4147-A177-3AD203B41FA5}">
                      <a16:colId xmlns:a16="http://schemas.microsoft.com/office/drawing/2014/main" val="2502363770"/>
                    </a:ext>
                  </a:extLst>
                </a:gridCol>
                <a:gridCol w="2104187">
                  <a:extLst>
                    <a:ext uri="{9D8B030D-6E8A-4147-A177-3AD203B41FA5}">
                      <a16:colId xmlns:a16="http://schemas.microsoft.com/office/drawing/2014/main" val="2646682790"/>
                    </a:ext>
                  </a:extLst>
                </a:gridCol>
              </a:tblGrid>
              <a:tr h="9540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" pitchFamily="2" charset="0"/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29961"/>
                  </a:ext>
                </a:extLst>
              </a:tr>
              <a:tr h="9540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798773"/>
                  </a:ext>
                </a:extLst>
              </a:tr>
              <a:tr h="9540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37876"/>
                  </a:ext>
                </a:extLst>
              </a:tr>
            </a:tbl>
          </a:graphicData>
        </a:graphic>
      </p:graphicFrame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71B1868-BDBA-4742-A512-E87A8166FB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r>
              <a:rPr lang="en-US" dirty="0"/>
              <a:t>7 February 2020</a:t>
            </a:r>
          </a:p>
        </p:txBody>
      </p:sp>
    </p:spTree>
    <p:extLst>
      <p:ext uri="{BB962C8B-B14F-4D97-AF65-F5344CB8AC3E}">
        <p14:creationId xmlns:p14="http://schemas.microsoft.com/office/powerpoint/2010/main" val="1940520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E45D41-9DB9-AD4E-94B4-131B99F4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NOT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dirty="0">
                <a:latin typeface="Courier" pitchFamily="2" charset="0"/>
              </a:rPr>
              <a:t>~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 Truth Table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EB8AA9-DAF8-0649-B516-FBBAEA6C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F2CF41-DBB4-144B-B24B-562656AA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303EE-96AC-6B48-B3D9-60FCDE71DF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09F3B4-99D1-E141-B216-D3EC261C6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368944"/>
              </p:ext>
            </p:extLst>
          </p:nvPr>
        </p:nvGraphicFramePr>
        <p:xfrm>
          <a:off x="3789190" y="2239557"/>
          <a:ext cx="4208374" cy="286211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04187">
                  <a:extLst>
                    <a:ext uri="{9D8B030D-6E8A-4147-A177-3AD203B41FA5}">
                      <a16:colId xmlns:a16="http://schemas.microsoft.com/office/drawing/2014/main" val="3738378508"/>
                    </a:ext>
                  </a:extLst>
                </a:gridCol>
                <a:gridCol w="2104187">
                  <a:extLst>
                    <a:ext uri="{9D8B030D-6E8A-4147-A177-3AD203B41FA5}">
                      <a16:colId xmlns:a16="http://schemas.microsoft.com/office/drawing/2014/main" val="2502363770"/>
                    </a:ext>
                  </a:extLst>
                </a:gridCol>
              </a:tblGrid>
              <a:tr h="9540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" pitchFamily="2" charset="0"/>
                        </a:rPr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29961"/>
                  </a:ext>
                </a:extLst>
              </a:tr>
              <a:tr h="9540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798773"/>
                  </a:ext>
                </a:extLst>
              </a:tr>
              <a:tr h="9540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37876"/>
                  </a:ext>
                </a:extLst>
              </a:tr>
            </a:tbl>
          </a:graphicData>
        </a:graphic>
      </p:graphicFrame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FEB4E32-E94E-8141-9154-65DAF198CA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r>
              <a:rPr lang="en-US" dirty="0"/>
              <a:t>7 February 2020</a:t>
            </a:r>
          </a:p>
        </p:txBody>
      </p:sp>
    </p:spTree>
    <p:extLst>
      <p:ext uri="{BB962C8B-B14F-4D97-AF65-F5344CB8AC3E}">
        <p14:creationId xmlns:p14="http://schemas.microsoft.com/office/powerpoint/2010/main" val="3083639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10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92714-6E07-BE4C-A11B-AB99901D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Getting A High-Order Nibble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FE90-0BC6-0C4F-BBC3-1EA1DE61D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A high-order nibble in a byte means the most significant 4 bits.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Bit-shift right 4 times so that the high-order nibble takes the place of the low-order nibble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AND with </a:t>
            </a:r>
            <a:r>
              <a:rPr lang="en-US" sz="2000" dirty="0">
                <a:latin typeface="Courier" pitchFamily="2" charset="0"/>
              </a:rPr>
              <a:t>0x0F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696C4-54DB-FE48-A0DF-091DE4B0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4314" y="6454713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 dirty="0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B321E-BE28-3447-8528-89DE5103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200" smtClean="0"/>
              <a:pPr>
                <a:spcAft>
                  <a:spcPts val="600"/>
                </a:spcAft>
              </a:pPr>
              <a:t>12</a:t>
            </a:fld>
            <a:endParaRPr lang="en-US" sz="1200"/>
          </a:p>
        </p:txBody>
      </p: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B9B7E4CA-0A49-B342-B8C2-94F8D1781C7A}"/>
              </a:ext>
            </a:extLst>
          </p:cNvPr>
          <p:cNvGrpSpPr/>
          <p:nvPr/>
        </p:nvGrpSpPr>
        <p:grpSpPr>
          <a:xfrm>
            <a:off x="6777713" y="407216"/>
            <a:ext cx="3658499" cy="1484427"/>
            <a:chOff x="5366187" y="1872254"/>
            <a:chExt cx="3658499" cy="1484427"/>
          </a:xfrm>
        </p:grpSpPr>
        <p:sp>
          <p:nvSpPr>
            <p:cNvPr id="609" name="Rectangle 608">
              <a:extLst>
                <a:ext uri="{FF2B5EF4-FFF2-40B4-BE49-F238E27FC236}">
                  <a16:creationId xmlns:a16="http://schemas.microsoft.com/office/drawing/2014/main" id="{2A13A24E-AC4C-374B-BC95-0B4753D40DF1}"/>
                </a:ext>
              </a:extLst>
            </p:cNvPr>
            <p:cNvSpPr/>
            <p:nvPr/>
          </p:nvSpPr>
          <p:spPr>
            <a:xfrm>
              <a:off x="5452093" y="2226747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0" name="Rectangle 609">
              <a:extLst>
                <a:ext uri="{FF2B5EF4-FFF2-40B4-BE49-F238E27FC236}">
                  <a16:creationId xmlns:a16="http://schemas.microsoft.com/office/drawing/2014/main" id="{2C639F85-3587-A147-84A3-E9E6336F2544}"/>
                </a:ext>
              </a:extLst>
            </p:cNvPr>
            <p:cNvSpPr/>
            <p:nvPr/>
          </p:nvSpPr>
          <p:spPr>
            <a:xfrm>
              <a:off x="5894220" y="2226747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1" name="Rectangle 610">
              <a:extLst>
                <a:ext uri="{FF2B5EF4-FFF2-40B4-BE49-F238E27FC236}">
                  <a16:creationId xmlns:a16="http://schemas.microsoft.com/office/drawing/2014/main" id="{A885F2D9-48C3-2942-9EF4-6130BAEF837E}"/>
                </a:ext>
              </a:extLst>
            </p:cNvPr>
            <p:cNvSpPr/>
            <p:nvPr/>
          </p:nvSpPr>
          <p:spPr>
            <a:xfrm>
              <a:off x="6336347" y="2226747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2" name="Rectangle 611">
              <a:extLst>
                <a:ext uri="{FF2B5EF4-FFF2-40B4-BE49-F238E27FC236}">
                  <a16:creationId xmlns:a16="http://schemas.microsoft.com/office/drawing/2014/main" id="{06ED75DB-3D52-4348-BF0B-DA96207A8209}"/>
                </a:ext>
              </a:extLst>
            </p:cNvPr>
            <p:cNvSpPr/>
            <p:nvPr/>
          </p:nvSpPr>
          <p:spPr>
            <a:xfrm>
              <a:off x="6778474" y="2226747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" name="Rectangle 612">
              <a:extLst>
                <a:ext uri="{FF2B5EF4-FFF2-40B4-BE49-F238E27FC236}">
                  <a16:creationId xmlns:a16="http://schemas.microsoft.com/office/drawing/2014/main" id="{8E97D4CB-7FC5-EC4F-AB8D-092A53D35A3B}"/>
                </a:ext>
              </a:extLst>
            </p:cNvPr>
            <p:cNvSpPr/>
            <p:nvPr/>
          </p:nvSpPr>
          <p:spPr>
            <a:xfrm>
              <a:off x="7220601" y="2226747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id="{E7A150EB-EB5D-0447-A3EA-A1F6B6B07940}"/>
                </a:ext>
              </a:extLst>
            </p:cNvPr>
            <p:cNvSpPr/>
            <p:nvPr/>
          </p:nvSpPr>
          <p:spPr>
            <a:xfrm>
              <a:off x="7662728" y="2226747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id="{F5E26FCB-E8E1-D94F-9BE8-E3D680FA3B20}"/>
                </a:ext>
              </a:extLst>
            </p:cNvPr>
            <p:cNvSpPr/>
            <p:nvPr/>
          </p:nvSpPr>
          <p:spPr>
            <a:xfrm>
              <a:off x="8104855" y="2226747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6" name="Rectangle 615">
              <a:extLst>
                <a:ext uri="{FF2B5EF4-FFF2-40B4-BE49-F238E27FC236}">
                  <a16:creationId xmlns:a16="http://schemas.microsoft.com/office/drawing/2014/main" id="{6D05A0EF-B7B0-6F4A-99FE-614DCD0FE7CB}"/>
                </a:ext>
              </a:extLst>
            </p:cNvPr>
            <p:cNvSpPr/>
            <p:nvPr/>
          </p:nvSpPr>
          <p:spPr>
            <a:xfrm>
              <a:off x="8546982" y="2226747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7" name="TextBox 616">
              <a:extLst>
                <a:ext uri="{FF2B5EF4-FFF2-40B4-BE49-F238E27FC236}">
                  <a16:creationId xmlns:a16="http://schemas.microsoft.com/office/drawing/2014/main" id="{FB6D5F43-34E8-BB41-A100-24171781020A}"/>
                </a:ext>
              </a:extLst>
            </p:cNvPr>
            <p:cNvSpPr txBox="1"/>
            <p:nvPr/>
          </p:nvSpPr>
          <p:spPr>
            <a:xfrm>
              <a:off x="5522312" y="2243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618" name="TextBox 617">
              <a:extLst>
                <a:ext uri="{FF2B5EF4-FFF2-40B4-BE49-F238E27FC236}">
                  <a16:creationId xmlns:a16="http://schemas.microsoft.com/office/drawing/2014/main" id="{61D384FF-1CC8-BA43-B20D-3E054F060894}"/>
                </a:ext>
              </a:extLst>
            </p:cNvPr>
            <p:cNvSpPr txBox="1"/>
            <p:nvPr/>
          </p:nvSpPr>
          <p:spPr>
            <a:xfrm>
              <a:off x="5964440" y="22449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619" name="TextBox 618">
              <a:extLst>
                <a:ext uri="{FF2B5EF4-FFF2-40B4-BE49-F238E27FC236}">
                  <a16:creationId xmlns:a16="http://schemas.microsoft.com/office/drawing/2014/main" id="{D201D1FE-EA2B-3F42-806B-BA1B106EB3B0}"/>
                </a:ext>
              </a:extLst>
            </p:cNvPr>
            <p:cNvSpPr txBox="1"/>
            <p:nvPr/>
          </p:nvSpPr>
          <p:spPr>
            <a:xfrm>
              <a:off x="6406567" y="2243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20" name="TextBox 619">
              <a:extLst>
                <a:ext uri="{FF2B5EF4-FFF2-40B4-BE49-F238E27FC236}">
                  <a16:creationId xmlns:a16="http://schemas.microsoft.com/office/drawing/2014/main" id="{F78856BB-1DAC-9447-9198-5083A2BA8F00}"/>
                </a:ext>
              </a:extLst>
            </p:cNvPr>
            <p:cNvSpPr txBox="1"/>
            <p:nvPr/>
          </p:nvSpPr>
          <p:spPr>
            <a:xfrm>
              <a:off x="6845320" y="2243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21" name="TextBox 620">
              <a:extLst>
                <a:ext uri="{FF2B5EF4-FFF2-40B4-BE49-F238E27FC236}">
                  <a16:creationId xmlns:a16="http://schemas.microsoft.com/office/drawing/2014/main" id="{0DABDA59-3167-6642-A34E-0432AF2E73DA}"/>
                </a:ext>
              </a:extLst>
            </p:cNvPr>
            <p:cNvSpPr txBox="1"/>
            <p:nvPr/>
          </p:nvSpPr>
          <p:spPr>
            <a:xfrm>
              <a:off x="7296119" y="2243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622" name="TextBox 621">
              <a:extLst>
                <a:ext uri="{FF2B5EF4-FFF2-40B4-BE49-F238E27FC236}">
                  <a16:creationId xmlns:a16="http://schemas.microsoft.com/office/drawing/2014/main" id="{597A02B9-8A99-484E-98EF-82E0FE287482}"/>
                </a:ext>
              </a:extLst>
            </p:cNvPr>
            <p:cNvSpPr txBox="1"/>
            <p:nvPr/>
          </p:nvSpPr>
          <p:spPr>
            <a:xfrm>
              <a:off x="7736323" y="2243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23" name="TextBox 622">
              <a:extLst>
                <a:ext uri="{FF2B5EF4-FFF2-40B4-BE49-F238E27FC236}">
                  <a16:creationId xmlns:a16="http://schemas.microsoft.com/office/drawing/2014/main" id="{C5532038-76E7-DC4F-80C8-4B7DA2628F11}"/>
                </a:ext>
              </a:extLst>
            </p:cNvPr>
            <p:cNvSpPr txBox="1"/>
            <p:nvPr/>
          </p:nvSpPr>
          <p:spPr>
            <a:xfrm>
              <a:off x="8178450" y="2243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24" name="TextBox 623">
              <a:extLst>
                <a:ext uri="{FF2B5EF4-FFF2-40B4-BE49-F238E27FC236}">
                  <a16:creationId xmlns:a16="http://schemas.microsoft.com/office/drawing/2014/main" id="{40EC9CA8-A938-7444-B163-E3C9C9866AEA}"/>
                </a:ext>
              </a:extLst>
            </p:cNvPr>
            <p:cNvSpPr txBox="1"/>
            <p:nvPr/>
          </p:nvSpPr>
          <p:spPr>
            <a:xfrm>
              <a:off x="8620577" y="2243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25" name="TextBox 624">
              <a:extLst>
                <a:ext uri="{FF2B5EF4-FFF2-40B4-BE49-F238E27FC236}">
                  <a16:creationId xmlns:a16="http://schemas.microsoft.com/office/drawing/2014/main" id="{B8FC4429-D3D3-0D40-86A1-C3760F401EE2}"/>
                </a:ext>
              </a:extLst>
            </p:cNvPr>
            <p:cNvSpPr txBox="1"/>
            <p:nvPr/>
          </p:nvSpPr>
          <p:spPr>
            <a:xfrm>
              <a:off x="8511404" y="1872254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LSB</a:t>
              </a:r>
            </a:p>
          </p:txBody>
        </p:sp>
        <p:sp>
          <p:nvSpPr>
            <p:cNvPr id="626" name="TextBox 625">
              <a:extLst>
                <a:ext uri="{FF2B5EF4-FFF2-40B4-BE49-F238E27FC236}">
                  <a16:creationId xmlns:a16="http://schemas.microsoft.com/office/drawing/2014/main" id="{144BAA5F-29F3-E944-920E-341202883AD4}"/>
                </a:ext>
              </a:extLst>
            </p:cNvPr>
            <p:cNvSpPr txBox="1"/>
            <p:nvPr/>
          </p:nvSpPr>
          <p:spPr>
            <a:xfrm>
              <a:off x="5366187" y="1872254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MSB</a:t>
              </a:r>
            </a:p>
          </p:txBody>
        </p:sp>
        <p:sp>
          <p:nvSpPr>
            <p:cNvPr id="627" name="Left Brace 626">
              <a:extLst>
                <a:ext uri="{FF2B5EF4-FFF2-40B4-BE49-F238E27FC236}">
                  <a16:creationId xmlns:a16="http://schemas.microsoft.com/office/drawing/2014/main" id="{17585D78-3B2D-7345-BE5D-3D482632568B}"/>
                </a:ext>
              </a:extLst>
            </p:cNvPr>
            <p:cNvSpPr/>
            <p:nvPr/>
          </p:nvSpPr>
          <p:spPr>
            <a:xfrm rot="16200000">
              <a:off x="6244836" y="2007409"/>
              <a:ext cx="183021" cy="1768508"/>
            </a:xfrm>
            <a:prstGeom prst="leftBrac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" name="TextBox 627">
              <a:extLst>
                <a:ext uri="{FF2B5EF4-FFF2-40B4-BE49-F238E27FC236}">
                  <a16:creationId xmlns:a16="http://schemas.microsoft.com/office/drawing/2014/main" id="{85147DD0-C40D-C341-8FE7-B42D00E4E425}"/>
                </a:ext>
              </a:extLst>
            </p:cNvPr>
            <p:cNvSpPr txBox="1"/>
            <p:nvPr/>
          </p:nvSpPr>
          <p:spPr>
            <a:xfrm>
              <a:off x="5408715" y="2987349"/>
              <a:ext cx="1855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High-order nibble</a:t>
              </a:r>
            </a:p>
          </p:txBody>
        </p:sp>
      </p:grp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A4FAFBF1-46CF-004F-A750-ABCA570963B0}"/>
              </a:ext>
            </a:extLst>
          </p:cNvPr>
          <p:cNvGrpSpPr/>
          <p:nvPr/>
        </p:nvGrpSpPr>
        <p:grpSpPr>
          <a:xfrm>
            <a:off x="6774339" y="2434810"/>
            <a:ext cx="3661873" cy="1491892"/>
            <a:chOff x="5414255" y="2921806"/>
            <a:chExt cx="3661873" cy="1491892"/>
          </a:xfrm>
        </p:grpSpPr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CB83A036-B251-6C4C-ACEA-D88982E71B53}"/>
                </a:ext>
              </a:extLst>
            </p:cNvPr>
            <p:cNvSpPr txBox="1"/>
            <p:nvPr/>
          </p:nvSpPr>
          <p:spPr>
            <a:xfrm>
              <a:off x="8562846" y="2921806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LSB</a:t>
              </a:r>
            </a:p>
          </p:txBody>
        </p:sp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079FC73D-7CC4-FD4C-900A-388E7D794D19}"/>
                </a:ext>
              </a:extLst>
            </p:cNvPr>
            <p:cNvSpPr txBox="1"/>
            <p:nvPr/>
          </p:nvSpPr>
          <p:spPr>
            <a:xfrm>
              <a:off x="5414255" y="2921806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MSB</a:t>
              </a:r>
            </a:p>
          </p:txBody>
        </p:sp>
        <p:grpSp>
          <p:nvGrpSpPr>
            <p:cNvPr id="572" name="Group 571">
              <a:extLst>
                <a:ext uri="{FF2B5EF4-FFF2-40B4-BE49-F238E27FC236}">
                  <a16:creationId xmlns:a16="http://schemas.microsoft.com/office/drawing/2014/main" id="{383603FB-0415-C24D-B35F-F959514FA7B2}"/>
                </a:ext>
              </a:extLst>
            </p:cNvPr>
            <p:cNvGrpSpPr/>
            <p:nvPr/>
          </p:nvGrpSpPr>
          <p:grpSpPr>
            <a:xfrm>
              <a:off x="5504678" y="3295737"/>
              <a:ext cx="3537016" cy="1117961"/>
              <a:chOff x="5476432" y="3276414"/>
              <a:chExt cx="3537016" cy="1117961"/>
            </a:xfrm>
          </p:grpSpPr>
          <p:sp>
            <p:nvSpPr>
              <p:cNvPr id="573" name="Rectangle 572">
                <a:extLst>
                  <a:ext uri="{FF2B5EF4-FFF2-40B4-BE49-F238E27FC236}">
                    <a16:creationId xmlns:a16="http://schemas.microsoft.com/office/drawing/2014/main" id="{C0AE14B8-70B3-BD4A-96F4-C1B3BAE3CBD3}"/>
                  </a:ext>
                </a:extLst>
              </p:cNvPr>
              <p:cNvSpPr/>
              <p:nvPr/>
            </p:nvSpPr>
            <p:spPr>
              <a:xfrm>
                <a:off x="5476432" y="3276414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4" name="Rectangle 573">
                <a:extLst>
                  <a:ext uri="{FF2B5EF4-FFF2-40B4-BE49-F238E27FC236}">
                    <a16:creationId xmlns:a16="http://schemas.microsoft.com/office/drawing/2014/main" id="{1226B172-9A35-C74F-8171-9FF44A1D3D2F}"/>
                  </a:ext>
                </a:extLst>
              </p:cNvPr>
              <p:cNvSpPr/>
              <p:nvPr/>
            </p:nvSpPr>
            <p:spPr>
              <a:xfrm>
                <a:off x="5918559" y="3276414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5" name="Rectangle 574">
                <a:extLst>
                  <a:ext uri="{FF2B5EF4-FFF2-40B4-BE49-F238E27FC236}">
                    <a16:creationId xmlns:a16="http://schemas.microsoft.com/office/drawing/2014/main" id="{4D504629-8939-A94E-B013-D6E6C68E6360}"/>
                  </a:ext>
                </a:extLst>
              </p:cNvPr>
              <p:cNvSpPr/>
              <p:nvPr/>
            </p:nvSpPr>
            <p:spPr>
              <a:xfrm>
                <a:off x="6360686" y="3276414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6" name="Rectangle 575">
                <a:extLst>
                  <a:ext uri="{FF2B5EF4-FFF2-40B4-BE49-F238E27FC236}">
                    <a16:creationId xmlns:a16="http://schemas.microsoft.com/office/drawing/2014/main" id="{102E5B89-7EB1-FA47-A7F1-30B65C369E69}"/>
                  </a:ext>
                </a:extLst>
              </p:cNvPr>
              <p:cNvSpPr/>
              <p:nvPr/>
            </p:nvSpPr>
            <p:spPr>
              <a:xfrm>
                <a:off x="6802813" y="3276414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7" name="Rectangle 576">
                <a:extLst>
                  <a:ext uri="{FF2B5EF4-FFF2-40B4-BE49-F238E27FC236}">
                    <a16:creationId xmlns:a16="http://schemas.microsoft.com/office/drawing/2014/main" id="{26FC3F73-8E7D-484B-B743-A30252BAE74A}"/>
                  </a:ext>
                </a:extLst>
              </p:cNvPr>
              <p:cNvSpPr/>
              <p:nvPr/>
            </p:nvSpPr>
            <p:spPr>
              <a:xfrm>
                <a:off x="7244940" y="3276414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8" name="Rectangle 577">
                <a:extLst>
                  <a:ext uri="{FF2B5EF4-FFF2-40B4-BE49-F238E27FC236}">
                    <a16:creationId xmlns:a16="http://schemas.microsoft.com/office/drawing/2014/main" id="{AEBD729B-540E-1D4E-BD3A-DA6BB92380F6}"/>
                  </a:ext>
                </a:extLst>
              </p:cNvPr>
              <p:cNvSpPr/>
              <p:nvPr/>
            </p:nvSpPr>
            <p:spPr>
              <a:xfrm>
                <a:off x="7687067" y="3276414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9" name="Rectangle 578">
                <a:extLst>
                  <a:ext uri="{FF2B5EF4-FFF2-40B4-BE49-F238E27FC236}">
                    <a16:creationId xmlns:a16="http://schemas.microsoft.com/office/drawing/2014/main" id="{320EC81B-DD44-4C44-9AF3-9B2500B6B358}"/>
                  </a:ext>
                </a:extLst>
              </p:cNvPr>
              <p:cNvSpPr/>
              <p:nvPr/>
            </p:nvSpPr>
            <p:spPr>
              <a:xfrm>
                <a:off x="8129194" y="3276414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0" name="Rectangle 579">
                <a:extLst>
                  <a:ext uri="{FF2B5EF4-FFF2-40B4-BE49-F238E27FC236}">
                    <a16:creationId xmlns:a16="http://schemas.microsoft.com/office/drawing/2014/main" id="{92A01D71-F648-4A41-B44B-46675C10EA16}"/>
                  </a:ext>
                </a:extLst>
              </p:cNvPr>
              <p:cNvSpPr/>
              <p:nvPr/>
            </p:nvSpPr>
            <p:spPr>
              <a:xfrm>
                <a:off x="8571321" y="3276414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1" name="TextBox 580">
                <a:extLst>
                  <a:ext uri="{FF2B5EF4-FFF2-40B4-BE49-F238E27FC236}">
                    <a16:creationId xmlns:a16="http://schemas.microsoft.com/office/drawing/2014/main" id="{E73C6724-0450-9344-9451-979DDFD6E7AF}"/>
                  </a:ext>
                </a:extLst>
              </p:cNvPr>
              <p:cNvSpPr txBox="1"/>
              <p:nvPr/>
            </p:nvSpPr>
            <p:spPr>
              <a:xfrm>
                <a:off x="5546651" y="32927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B910C845-344B-8C48-A416-4219DB1039CB}"/>
                  </a:ext>
                </a:extLst>
              </p:cNvPr>
              <p:cNvSpPr txBox="1"/>
              <p:nvPr/>
            </p:nvSpPr>
            <p:spPr>
              <a:xfrm>
                <a:off x="5988779" y="329458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487C105F-9330-E746-8440-41BC8D7D693A}"/>
                  </a:ext>
                </a:extLst>
              </p:cNvPr>
              <p:cNvSpPr txBox="1"/>
              <p:nvPr/>
            </p:nvSpPr>
            <p:spPr>
              <a:xfrm>
                <a:off x="6430906" y="32927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84" name="TextBox 583">
                <a:extLst>
                  <a:ext uri="{FF2B5EF4-FFF2-40B4-BE49-F238E27FC236}">
                    <a16:creationId xmlns:a16="http://schemas.microsoft.com/office/drawing/2014/main" id="{8BDA1F3E-FCBE-764D-8243-2AB94299DDDC}"/>
                  </a:ext>
                </a:extLst>
              </p:cNvPr>
              <p:cNvSpPr txBox="1"/>
              <p:nvPr/>
            </p:nvSpPr>
            <p:spPr>
              <a:xfrm>
                <a:off x="6869659" y="32927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85" name="TextBox 584">
                <a:extLst>
                  <a:ext uri="{FF2B5EF4-FFF2-40B4-BE49-F238E27FC236}">
                    <a16:creationId xmlns:a16="http://schemas.microsoft.com/office/drawing/2014/main" id="{98BF90B2-0C27-784C-AF0D-630568CBA23A}"/>
                  </a:ext>
                </a:extLst>
              </p:cNvPr>
              <p:cNvSpPr txBox="1"/>
              <p:nvPr/>
            </p:nvSpPr>
            <p:spPr>
              <a:xfrm>
                <a:off x="7320458" y="32927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86" name="TextBox 585">
                <a:extLst>
                  <a:ext uri="{FF2B5EF4-FFF2-40B4-BE49-F238E27FC236}">
                    <a16:creationId xmlns:a16="http://schemas.microsoft.com/office/drawing/2014/main" id="{B60279FE-267A-2D49-A4F1-77CCA2EF482A}"/>
                  </a:ext>
                </a:extLst>
              </p:cNvPr>
              <p:cNvSpPr txBox="1"/>
              <p:nvPr/>
            </p:nvSpPr>
            <p:spPr>
              <a:xfrm>
                <a:off x="7760662" y="32927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87" name="TextBox 586">
                <a:extLst>
                  <a:ext uri="{FF2B5EF4-FFF2-40B4-BE49-F238E27FC236}">
                    <a16:creationId xmlns:a16="http://schemas.microsoft.com/office/drawing/2014/main" id="{070B6AD4-B75B-E848-86FE-901EDC09810A}"/>
                  </a:ext>
                </a:extLst>
              </p:cNvPr>
              <p:cNvSpPr txBox="1"/>
              <p:nvPr/>
            </p:nvSpPr>
            <p:spPr>
              <a:xfrm>
                <a:off x="8202789" y="32927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88" name="TextBox 587">
                <a:extLst>
                  <a:ext uri="{FF2B5EF4-FFF2-40B4-BE49-F238E27FC236}">
                    <a16:creationId xmlns:a16="http://schemas.microsoft.com/office/drawing/2014/main" id="{423FFE43-D4F2-9E45-BAD6-16D662682A3D}"/>
                  </a:ext>
                </a:extLst>
              </p:cNvPr>
              <p:cNvSpPr txBox="1"/>
              <p:nvPr/>
            </p:nvSpPr>
            <p:spPr>
              <a:xfrm>
                <a:off x="8644916" y="329271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89" name="Rectangle 588">
                <a:extLst>
                  <a:ext uri="{FF2B5EF4-FFF2-40B4-BE49-F238E27FC236}">
                    <a16:creationId xmlns:a16="http://schemas.microsoft.com/office/drawing/2014/main" id="{98DF5325-C227-AB4D-AD5F-F043344228CB}"/>
                  </a:ext>
                </a:extLst>
              </p:cNvPr>
              <p:cNvSpPr/>
              <p:nvPr/>
            </p:nvSpPr>
            <p:spPr>
              <a:xfrm>
                <a:off x="5476432" y="3992441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0" name="Rectangle 589">
                <a:extLst>
                  <a:ext uri="{FF2B5EF4-FFF2-40B4-BE49-F238E27FC236}">
                    <a16:creationId xmlns:a16="http://schemas.microsoft.com/office/drawing/2014/main" id="{15428617-4170-DE46-85CD-9B92A70C5B12}"/>
                  </a:ext>
                </a:extLst>
              </p:cNvPr>
              <p:cNvSpPr/>
              <p:nvPr/>
            </p:nvSpPr>
            <p:spPr>
              <a:xfrm>
                <a:off x="5918559" y="3992441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1" name="Rectangle 590">
                <a:extLst>
                  <a:ext uri="{FF2B5EF4-FFF2-40B4-BE49-F238E27FC236}">
                    <a16:creationId xmlns:a16="http://schemas.microsoft.com/office/drawing/2014/main" id="{BD91070F-C456-CB4E-8D8E-A6CD91E99A23}"/>
                  </a:ext>
                </a:extLst>
              </p:cNvPr>
              <p:cNvSpPr/>
              <p:nvPr/>
            </p:nvSpPr>
            <p:spPr>
              <a:xfrm>
                <a:off x="6360686" y="3992441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2" name="Rectangle 591">
                <a:extLst>
                  <a:ext uri="{FF2B5EF4-FFF2-40B4-BE49-F238E27FC236}">
                    <a16:creationId xmlns:a16="http://schemas.microsoft.com/office/drawing/2014/main" id="{E9B3FBC6-5EF3-5E41-98CC-84553B41E3AD}"/>
                  </a:ext>
                </a:extLst>
              </p:cNvPr>
              <p:cNvSpPr/>
              <p:nvPr/>
            </p:nvSpPr>
            <p:spPr>
              <a:xfrm>
                <a:off x="6802813" y="3992441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3" name="Rectangle 592">
                <a:extLst>
                  <a:ext uri="{FF2B5EF4-FFF2-40B4-BE49-F238E27FC236}">
                    <a16:creationId xmlns:a16="http://schemas.microsoft.com/office/drawing/2014/main" id="{335F210B-88F7-744C-92AB-9429C8E80954}"/>
                  </a:ext>
                </a:extLst>
              </p:cNvPr>
              <p:cNvSpPr/>
              <p:nvPr/>
            </p:nvSpPr>
            <p:spPr>
              <a:xfrm>
                <a:off x="7244940" y="3992441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Rectangle 593">
                <a:extLst>
                  <a:ext uri="{FF2B5EF4-FFF2-40B4-BE49-F238E27FC236}">
                    <a16:creationId xmlns:a16="http://schemas.microsoft.com/office/drawing/2014/main" id="{A004FCD5-0E14-6540-B1C7-C8C0BFF5A22E}"/>
                  </a:ext>
                </a:extLst>
              </p:cNvPr>
              <p:cNvSpPr/>
              <p:nvPr/>
            </p:nvSpPr>
            <p:spPr>
              <a:xfrm>
                <a:off x="7687067" y="3992441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Rectangle 594">
                <a:extLst>
                  <a:ext uri="{FF2B5EF4-FFF2-40B4-BE49-F238E27FC236}">
                    <a16:creationId xmlns:a16="http://schemas.microsoft.com/office/drawing/2014/main" id="{43808A98-61B2-5B4B-81FB-F66BB39D1DBD}"/>
                  </a:ext>
                </a:extLst>
              </p:cNvPr>
              <p:cNvSpPr/>
              <p:nvPr/>
            </p:nvSpPr>
            <p:spPr>
              <a:xfrm>
                <a:off x="8129194" y="3992441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Rectangle 595">
                <a:extLst>
                  <a:ext uri="{FF2B5EF4-FFF2-40B4-BE49-F238E27FC236}">
                    <a16:creationId xmlns:a16="http://schemas.microsoft.com/office/drawing/2014/main" id="{FC16F261-E2C6-8D4C-9AC5-E255EAA791A7}"/>
                  </a:ext>
                </a:extLst>
              </p:cNvPr>
              <p:cNvSpPr/>
              <p:nvPr/>
            </p:nvSpPr>
            <p:spPr>
              <a:xfrm>
                <a:off x="8571321" y="3992441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7" name="TextBox 596">
                <a:extLst>
                  <a:ext uri="{FF2B5EF4-FFF2-40B4-BE49-F238E27FC236}">
                    <a16:creationId xmlns:a16="http://schemas.microsoft.com/office/drawing/2014/main" id="{841C7826-5BB5-3140-9980-3501593E6F04}"/>
                  </a:ext>
                </a:extLst>
              </p:cNvPr>
              <p:cNvSpPr txBox="1"/>
              <p:nvPr/>
            </p:nvSpPr>
            <p:spPr>
              <a:xfrm>
                <a:off x="5546651" y="400874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98" name="TextBox 597">
                <a:extLst>
                  <a:ext uri="{FF2B5EF4-FFF2-40B4-BE49-F238E27FC236}">
                    <a16:creationId xmlns:a16="http://schemas.microsoft.com/office/drawing/2014/main" id="{143CE3F9-32E0-1840-9068-D80D1C98A9C2}"/>
                  </a:ext>
                </a:extLst>
              </p:cNvPr>
              <p:cNvSpPr txBox="1"/>
              <p:nvPr/>
            </p:nvSpPr>
            <p:spPr>
              <a:xfrm>
                <a:off x="5988779" y="401061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99" name="TextBox 598">
                <a:extLst>
                  <a:ext uri="{FF2B5EF4-FFF2-40B4-BE49-F238E27FC236}">
                    <a16:creationId xmlns:a16="http://schemas.microsoft.com/office/drawing/2014/main" id="{92BE1E0E-AAA9-144B-A678-F8C4AED404A1}"/>
                  </a:ext>
                </a:extLst>
              </p:cNvPr>
              <p:cNvSpPr txBox="1"/>
              <p:nvPr/>
            </p:nvSpPr>
            <p:spPr>
              <a:xfrm>
                <a:off x="6430906" y="400874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600" name="TextBox 599">
                <a:extLst>
                  <a:ext uri="{FF2B5EF4-FFF2-40B4-BE49-F238E27FC236}">
                    <a16:creationId xmlns:a16="http://schemas.microsoft.com/office/drawing/2014/main" id="{6F1C6326-1639-454A-A3D4-FFA539078B71}"/>
                  </a:ext>
                </a:extLst>
              </p:cNvPr>
              <p:cNvSpPr txBox="1"/>
              <p:nvPr/>
            </p:nvSpPr>
            <p:spPr>
              <a:xfrm>
                <a:off x="6869659" y="400874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601" name="TextBox 600">
                <a:extLst>
                  <a:ext uri="{FF2B5EF4-FFF2-40B4-BE49-F238E27FC236}">
                    <a16:creationId xmlns:a16="http://schemas.microsoft.com/office/drawing/2014/main" id="{4A237ABA-598A-FB4F-A898-1CEFB58C9709}"/>
                  </a:ext>
                </a:extLst>
              </p:cNvPr>
              <p:cNvSpPr txBox="1"/>
              <p:nvPr/>
            </p:nvSpPr>
            <p:spPr>
              <a:xfrm>
                <a:off x="7320458" y="400874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602" name="TextBox 601">
                <a:extLst>
                  <a:ext uri="{FF2B5EF4-FFF2-40B4-BE49-F238E27FC236}">
                    <a16:creationId xmlns:a16="http://schemas.microsoft.com/office/drawing/2014/main" id="{D8300FF6-06F3-F04B-822B-4F4BCDFB8519}"/>
                  </a:ext>
                </a:extLst>
              </p:cNvPr>
              <p:cNvSpPr txBox="1"/>
              <p:nvPr/>
            </p:nvSpPr>
            <p:spPr>
              <a:xfrm>
                <a:off x="7760662" y="400874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603" name="TextBox 602">
                <a:extLst>
                  <a:ext uri="{FF2B5EF4-FFF2-40B4-BE49-F238E27FC236}">
                    <a16:creationId xmlns:a16="http://schemas.microsoft.com/office/drawing/2014/main" id="{AD1CE758-ADDC-4241-852A-A7E7E127DE77}"/>
                  </a:ext>
                </a:extLst>
              </p:cNvPr>
              <p:cNvSpPr txBox="1"/>
              <p:nvPr/>
            </p:nvSpPr>
            <p:spPr>
              <a:xfrm>
                <a:off x="8202789" y="400874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604" name="TextBox 603">
                <a:extLst>
                  <a:ext uri="{FF2B5EF4-FFF2-40B4-BE49-F238E27FC236}">
                    <a16:creationId xmlns:a16="http://schemas.microsoft.com/office/drawing/2014/main" id="{57FD8F2C-D3AA-A54F-810B-67D11F5E37E5}"/>
                  </a:ext>
                </a:extLst>
              </p:cNvPr>
              <p:cNvSpPr txBox="1"/>
              <p:nvPr/>
            </p:nvSpPr>
            <p:spPr>
              <a:xfrm>
                <a:off x="8644916" y="400874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cxnSp>
            <p:nvCxnSpPr>
              <p:cNvPr id="605" name="Straight Arrow Connector 604">
                <a:extLst>
                  <a:ext uri="{FF2B5EF4-FFF2-40B4-BE49-F238E27FC236}">
                    <a16:creationId xmlns:a16="http://schemas.microsoft.com/office/drawing/2014/main" id="{7A65C676-61BF-314F-9402-894F28DC3DD9}"/>
                  </a:ext>
                </a:extLst>
              </p:cNvPr>
              <p:cNvCxnSpPr>
                <a:cxnSpLocks/>
                <a:stCxn id="573" idx="2"/>
                <a:endCxn id="593" idx="0"/>
              </p:cNvCxnSpPr>
              <p:nvPr/>
            </p:nvCxnSpPr>
            <p:spPr>
              <a:xfrm>
                <a:off x="5697496" y="3678348"/>
                <a:ext cx="1768508" cy="314093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06" name="Straight Arrow Connector 605">
                <a:extLst>
                  <a:ext uri="{FF2B5EF4-FFF2-40B4-BE49-F238E27FC236}">
                    <a16:creationId xmlns:a16="http://schemas.microsoft.com/office/drawing/2014/main" id="{3CA5207F-E7D6-F74E-A184-D6A854B41FEE}"/>
                  </a:ext>
                </a:extLst>
              </p:cNvPr>
              <p:cNvCxnSpPr>
                <a:cxnSpLocks/>
                <a:stCxn id="574" idx="2"/>
                <a:endCxn id="594" idx="0"/>
              </p:cNvCxnSpPr>
              <p:nvPr/>
            </p:nvCxnSpPr>
            <p:spPr>
              <a:xfrm>
                <a:off x="6139623" y="3678348"/>
                <a:ext cx="1768508" cy="314093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07" name="Straight Arrow Connector 606">
                <a:extLst>
                  <a:ext uri="{FF2B5EF4-FFF2-40B4-BE49-F238E27FC236}">
                    <a16:creationId xmlns:a16="http://schemas.microsoft.com/office/drawing/2014/main" id="{DFAFE9E0-8B89-BA45-99CB-5A45F1C26CBD}"/>
                  </a:ext>
                </a:extLst>
              </p:cNvPr>
              <p:cNvCxnSpPr>
                <a:cxnSpLocks/>
                <a:stCxn id="575" idx="2"/>
                <a:endCxn id="595" idx="0"/>
              </p:cNvCxnSpPr>
              <p:nvPr/>
            </p:nvCxnSpPr>
            <p:spPr>
              <a:xfrm>
                <a:off x="6581750" y="3678348"/>
                <a:ext cx="1768508" cy="314093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08" name="Straight Arrow Connector 607">
                <a:extLst>
                  <a:ext uri="{FF2B5EF4-FFF2-40B4-BE49-F238E27FC236}">
                    <a16:creationId xmlns:a16="http://schemas.microsoft.com/office/drawing/2014/main" id="{2E693227-127D-194C-A90A-C68B091EC3D1}"/>
                  </a:ext>
                </a:extLst>
              </p:cNvPr>
              <p:cNvCxnSpPr>
                <a:cxnSpLocks/>
                <a:stCxn id="576" idx="2"/>
                <a:endCxn id="596" idx="0"/>
              </p:cNvCxnSpPr>
              <p:nvPr/>
            </p:nvCxnSpPr>
            <p:spPr>
              <a:xfrm>
                <a:off x="7023877" y="3678348"/>
                <a:ext cx="1768508" cy="314093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</p:grp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79D399BB-8264-034D-B030-89D1A36DCFAD}"/>
              </a:ext>
            </a:extLst>
          </p:cNvPr>
          <p:cNvGrpSpPr/>
          <p:nvPr/>
        </p:nvGrpSpPr>
        <p:grpSpPr>
          <a:xfrm>
            <a:off x="6230538" y="4577546"/>
            <a:ext cx="4205674" cy="1687940"/>
            <a:chOff x="4865130" y="4745797"/>
            <a:chExt cx="4205674" cy="1687940"/>
          </a:xfrm>
        </p:grpSpPr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E9315731-B414-764F-A906-35ABCF22A3F3}"/>
                </a:ext>
              </a:extLst>
            </p:cNvPr>
            <p:cNvSpPr txBox="1"/>
            <p:nvPr/>
          </p:nvSpPr>
          <p:spPr>
            <a:xfrm>
              <a:off x="8557522" y="4745797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LSB</a:t>
              </a:r>
            </a:p>
          </p:txBody>
        </p:sp>
        <p:sp>
          <p:nvSpPr>
            <p:cNvPr id="535" name="TextBox 534">
              <a:extLst>
                <a:ext uri="{FF2B5EF4-FFF2-40B4-BE49-F238E27FC236}">
                  <a16:creationId xmlns:a16="http://schemas.microsoft.com/office/drawing/2014/main" id="{7C8D68C0-3F79-144D-8430-F778C555158E}"/>
                </a:ext>
              </a:extLst>
            </p:cNvPr>
            <p:cNvSpPr txBox="1"/>
            <p:nvPr/>
          </p:nvSpPr>
          <p:spPr>
            <a:xfrm>
              <a:off x="5416304" y="4745797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MSB</a:t>
              </a:r>
            </a:p>
          </p:txBody>
        </p:sp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7EACC9CE-874A-D94F-850F-9D62847281C8}"/>
                </a:ext>
              </a:extLst>
            </p:cNvPr>
            <p:cNvGrpSpPr/>
            <p:nvPr/>
          </p:nvGrpSpPr>
          <p:grpSpPr>
            <a:xfrm>
              <a:off x="4865130" y="5144698"/>
              <a:ext cx="4178485" cy="1289039"/>
              <a:chOff x="4860741" y="4811718"/>
              <a:chExt cx="4178485" cy="1289039"/>
            </a:xfrm>
          </p:grpSpPr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F2A827B1-E83B-0B42-AE18-B7E2519A6D24}"/>
                  </a:ext>
                </a:extLst>
              </p:cNvPr>
              <p:cNvSpPr/>
              <p:nvPr/>
            </p:nvSpPr>
            <p:spPr>
              <a:xfrm>
                <a:off x="5502210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2ABA2BF8-76FB-F34B-8B2F-33075DCD07AA}"/>
                  </a:ext>
                </a:extLst>
              </p:cNvPr>
              <p:cNvSpPr/>
              <p:nvPr/>
            </p:nvSpPr>
            <p:spPr>
              <a:xfrm>
                <a:off x="5944337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D46A0283-4F4E-FD4A-B452-F055D358B4AB}"/>
                  </a:ext>
                </a:extLst>
              </p:cNvPr>
              <p:cNvSpPr/>
              <p:nvPr/>
            </p:nvSpPr>
            <p:spPr>
              <a:xfrm>
                <a:off x="6386464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E2E07D03-718F-9C46-BB3F-EC0ABE43EECA}"/>
                  </a:ext>
                </a:extLst>
              </p:cNvPr>
              <p:cNvSpPr/>
              <p:nvPr/>
            </p:nvSpPr>
            <p:spPr>
              <a:xfrm>
                <a:off x="6828591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EBA97CE2-D6C2-F440-A16A-5F467C65854E}"/>
                  </a:ext>
                </a:extLst>
              </p:cNvPr>
              <p:cNvSpPr/>
              <p:nvPr/>
            </p:nvSpPr>
            <p:spPr>
              <a:xfrm>
                <a:off x="7270718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2781421F-E212-3847-BA81-CE8F03029C0D}"/>
                  </a:ext>
                </a:extLst>
              </p:cNvPr>
              <p:cNvSpPr/>
              <p:nvPr/>
            </p:nvSpPr>
            <p:spPr>
              <a:xfrm>
                <a:off x="7712845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EE4E8004-8BD0-CC41-BCE0-D746EAC47206}"/>
                  </a:ext>
                </a:extLst>
              </p:cNvPr>
              <p:cNvSpPr/>
              <p:nvPr/>
            </p:nvSpPr>
            <p:spPr>
              <a:xfrm>
                <a:off x="8154972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7F5CB540-9DE0-C741-8EAD-C054FD019EDC}"/>
                  </a:ext>
                </a:extLst>
              </p:cNvPr>
              <p:cNvSpPr/>
              <p:nvPr/>
            </p:nvSpPr>
            <p:spPr>
              <a:xfrm>
                <a:off x="8597099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F908796A-52CE-1A4F-B3B3-BF339844E3D6}"/>
                  </a:ext>
                </a:extLst>
              </p:cNvPr>
              <p:cNvSpPr txBox="1"/>
              <p:nvPr/>
            </p:nvSpPr>
            <p:spPr>
              <a:xfrm>
                <a:off x="5572429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46" name="TextBox 545">
                <a:extLst>
                  <a:ext uri="{FF2B5EF4-FFF2-40B4-BE49-F238E27FC236}">
                    <a16:creationId xmlns:a16="http://schemas.microsoft.com/office/drawing/2014/main" id="{FA164849-CB89-D24F-AFE6-FE7EB63B7C9A}"/>
                  </a:ext>
                </a:extLst>
              </p:cNvPr>
              <p:cNvSpPr txBox="1"/>
              <p:nvPr/>
            </p:nvSpPr>
            <p:spPr>
              <a:xfrm>
                <a:off x="6014557" y="4829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6244E3FE-5B45-B54A-8662-D16528FD53D7}"/>
                  </a:ext>
                </a:extLst>
              </p:cNvPr>
              <p:cNvSpPr txBox="1"/>
              <p:nvPr/>
            </p:nvSpPr>
            <p:spPr>
              <a:xfrm>
                <a:off x="6456684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92791F0A-0C26-D948-B8DD-6F9B100FBB8F}"/>
                  </a:ext>
                </a:extLst>
              </p:cNvPr>
              <p:cNvSpPr txBox="1"/>
              <p:nvPr/>
            </p:nvSpPr>
            <p:spPr>
              <a:xfrm>
                <a:off x="6895437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A06A97CC-5734-1643-8AAA-29B2F4D8E86E}"/>
                  </a:ext>
                </a:extLst>
              </p:cNvPr>
              <p:cNvSpPr txBox="1"/>
              <p:nvPr/>
            </p:nvSpPr>
            <p:spPr>
              <a:xfrm>
                <a:off x="7346236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5C487CC7-5ADF-CC4E-985A-5483FB0E6EA8}"/>
                  </a:ext>
                </a:extLst>
              </p:cNvPr>
              <p:cNvSpPr txBox="1"/>
              <p:nvPr/>
            </p:nvSpPr>
            <p:spPr>
              <a:xfrm>
                <a:off x="7786440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51" name="TextBox 550">
                <a:extLst>
                  <a:ext uri="{FF2B5EF4-FFF2-40B4-BE49-F238E27FC236}">
                    <a16:creationId xmlns:a16="http://schemas.microsoft.com/office/drawing/2014/main" id="{46899413-0442-6543-85B5-7A99ED617700}"/>
                  </a:ext>
                </a:extLst>
              </p:cNvPr>
              <p:cNvSpPr txBox="1"/>
              <p:nvPr/>
            </p:nvSpPr>
            <p:spPr>
              <a:xfrm>
                <a:off x="8228567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52" name="TextBox 551">
                <a:extLst>
                  <a:ext uri="{FF2B5EF4-FFF2-40B4-BE49-F238E27FC236}">
                    <a16:creationId xmlns:a16="http://schemas.microsoft.com/office/drawing/2014/main" id="{D9F12FED-AB22-4046-A80E-17D4FB46CC4A}"/>
                  </a:ext>
                </a:extLst>
              </p:cNvPr>
              <p:cNvSpPr txBox="1"/>
              <p:nvPr/>
            </p:nvSpPr>
            <p:spPr>
              <a:xfrm>
                <a:off x="8670694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53" name="Rectangle 552">
                <a:extLst>
                  <a:ext uri="{FF2B5EF4-FFF2-40B4-BE49-F238E27FC236}">
                    <a16:creationId xmlns:a16="http://schemas.microsoft.com/office/drawing/2014/main" id="{AD845C33-76DF-374B-81B9-C4572E9F556C}"/>
                  </a:ext>
                </a:extLst>
              </p:cNvPr>
              <p:cNvSpPr/>
              <p:nvPr/>
            </p:nvSpPr>
            <p:spPr>
              <a:xfrm>
                <a:off x="5497820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DD8891CF-8439-364B-ABAD-799430370CD4}"/>
                  </a:ext>
                </a:extLst>
              </p:cNvPr>
              <p:cNvSpPr/>
              <p:nvPr/>
            </p:nvSpPr>
            <p:spPr>
              <a:xfrm>
                <a:off x="5939947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5" name="Rectangle 554">
                <a:extLst>
                  <a:ext uri="{FF2B5EF4-FFF2-40B4-BE49-F238E27FC236}">
                    <a16:creationId xmlns:a16="http://schemas.microsoft.com/office/drawing/2014/main" id="{86B54537-0BD1-3D4C-B8E5-F242B00B32C4}"/>
                  </a:ext>
                </a:extLst>
              </p:cNvPr>
              <p:cNvSpPr/>
              <p:nvPr/>
            </p:nvSpPr>
            <p:spPr>
              <a:xfrm>
                <a:off x="6382074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6" name="Rectangle 555">
                <a:extLst>
                  <a:ext uri="{FF2B5EF4-FFF2-40B4-BE49-F238E27FC236}">
                    <a16:creationId xmlns:a16="http://schemas.microsoft.com/office/drawing/2014/main" id="{7824A268-93AB-7747-862E-167CD33E0527}"/>
                  </a:ext>
                </a:extLst>
              </p:cNvPr>
              <p:cNvSpPr/>
              <p:nvPr/>
            </p:nvSpPr>
            <p:spPr>
              <a:xfrm>
                <a:off x="6824201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7" name="Rectangle 556">
                <a:extLst>
                  <a:ext uri="{FF2B5EF4-FFF2-40B4-BE49-F238E27FC236}">
                    <a16:creationId xmlns:a16="http://schemas.microsoft.com/office/drawing/2014/main" id="{1E90C0A7-09FE-354B-ABB7-77C39D5F0944}"/>
                  </a:ext>
                </a:extLst>
              </p:cNvPr>
              <p:cNvSpPr/>
              <p:nvPr/>
            </p:nvSpPr>
            <p:spPr>
              <a:xfrm>
                <a:off x="7266328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8" name="Rectangle 557">
                <a:extLst>
                  <a:ext uri="{FF2B5EF4-FFF2-40B4-BE49-F238E27FC236}">
                    <a16:creationId xmlns:a16="http://schemas.microsoft.com/office/drawing/2014/main" id="{BEFD9BE5-B1EB-BF49-B6B7-94D1D4F62828}"/>
                  </a:ext>
                </a:extLst>
              </p:cNvPr>
              <p:cNvSpPr/>
              <p:nvPr/>
            </p:nvSpPr>
            <p:spPr>
              <a:xfrm>
                <a:off x="7708455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Rectangle 558">
                <a:extLst>
                  <a:ext uri="{FF2B5EF4-FFF2-40B4-BE49-F238E27FC236}">
                    <a16:creationId xmlns:a16="http://schemas.microsoft.com/office/drawing/2014/main" id="{4E98C042-9917-0F4A-B9D0-F4CAB18DB9D0}"/>
                  </a:ext>
                </a:extLst>
              </p:cNvPr>
              <p:cNvSpPr/>
              <p:nvPr/>
            </p:nvSpPr>
            <p:spPr>
              <a:xfrm>
                <a:off x="8150582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Rectangle 559">
                <a:extLst>
                  <a:ext uri="{FF2B5EF4-FFF2-40B4-BE49-F238E27FC236}">
                    <a16:creationId xmlns:a16="http://schemas.microsoft.com/office/drawing/2014/main" id="{908F179A-5A90-0444-80D4-1CC06B3090C1}"/>
                  </a:ext>
                </a:extLst>
              </p:cNvPr>
              <p:cNvSpPr/>
              <p:nvPr/>
            </p:nvSpPr>
            <p:spPr>
              <a:xfrm>
                <a:off x="8592709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TextBox 560">
                <a:extLst>
                  <a:ext uri="{FF2B5EF4-FFF2-40B4-BE49-F238E27FC236}">
                    <a16:creationId xmlns:a16="http://schemas.microsoft.com/office/drawing/2014/main" id="{05D23309-3CC8-A044-A787-7F4F02430C9E}"/>
                  </a:ext>
                </a:extLst>
              </p:cNvPr>
              <p:cNvSpPr txBox="1"/>
              <p:nvPr/>
            </p:nvSpPr>
            <p:spPr>
              <a:xfrm>
                <a:off x="5568039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62" name="TextBox 561">
                <a:extLst>
                  <a:ext uri="{FF2B5EF4-FFF2-40B4-BE49-F238E27FC236}">
                    <a16:creationId xmlns:a16="http://schemas.microsoft.com/office/drawing/2014/main" id="{51AD4A0D-8183-DE45-8668-1BA55A9B66F1}"/>
                  </a:ext>
                </a:extLst>
              </p:cNvPr>
              <p:cNvSpPr txBox="1"/>
              <p:nvPr/>
            </p:nvSpPr>
            <p:spPr>
              <a:xfrm>
                <a:off x="6010167" y="571699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63" name="TextBox 562">
                <a:extLst>
                  <a:ext uri="{FF2B5EF4-FFF2-40B4-BE49-F238E27FC236}">
                    <a16:creationId xmlns:a16="http://schemas.microsoft.com/office/drawing/2014/main" id="{C2B71DC0-C14E-E64A-BE8E-F8E7DE25118C}"/>
                  </a:ext>
                </a:extLst>
              </p:cNvPr>
              <p:cNvSpPr txBox="1"/>
              <p:nvPr/>
            </p:nvSpPr>
            <p:spPr>
              <a:xfrm>
                <a:off x="6452294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64" name="TextBox 563">
                <a:extLst>
                  <a:ext uri="{FF2B5EF4-FFF2-40B4-BE49-F238E27FC236}">
                    <a16:creationId xmlns:a16="http://schemas.microsoft.com/office/drawing/2014/main" id="{F47B1871-50F7-6249-8287-0A40077AF0AE}"/>
                  </a:ext>
                </a:extLst>
              </p:cNvPr>
              <p:cNvSpPr txBox="1"/>
              <p:nvPr/>
            </p:nvSpPr>
            <p:spPr>
              <a:xfrm>
                <a:off x="6891047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65" name="TextBox 564">
                <a:extLst>
                  <a:ext uri="{FF2B5EF4-FFF2-40B4-BE49-F238E27FC236}">
                    <a16:creationId xmlns:a16="http://schemas.microsoft.com/office/drawing/2014/main" id="{97754847-9360-1144-B70B-D3982655EE95}"/>
                  </a:ext>
                </a:extLst>
              </p:cNvPr>
              <p:cNvSpPr txBox="1"/>
              <p:nvPr/>
            </p:nvSpPr>
            <p:spPr>
              <a:xfrm>
                <a:off x="7341846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66" name="TextBox 565">
                <a:extLst>
                  <a:ext uri="{FF2B5EF4-FFF2-40B4-BE49-F238E27FC236}">
                    <a16:creationId xmlns:a16="http://schemas.microsoft.com/office/drawing/2014/main" id="{901E6E58-65A1-2F45-87F9-32BBDB8F3BAF}"/>
                  </a:ext>
                </a:extLst>
              </p:cNvPr>
              <p:cNvSpPr txBox="1"/>
              <p:nvPr/>
            </p:nvSpPr>
            <p:spPr>
              <a:xfrm>
                <a:off x="7782050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67" name="TextBox 566">
                <a:extLst>
                  <a:ext uri="{FF2B5EF4-FFF2-40B4-BE49-F238E27FC236}">
                    <a16:creationId xmlns:a16="http://schemas.microsoft.com/office/drawing/2014/main" id="{09EED2C3-A32C-FD4B-A388-B1893C5CA0CC}"/>
                  </a:ext>
                </a:extLst>
              </p:cNvPr>
              <p:cNvSpPr txBox="1"/>
              <p:nvPr/>
            </p:nvSpPr>
            <p:spPr>
              <a:xfrm>
                <a:off x="8224177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9269EBBB-655D-D040-AABD-6E2B14B1154E}"/>
                  </a:ext>
                </a:extLst>
              </p:cNvPr>
              <p:cNvSpPr txBox="1"/>
              <p:nvPr/>
            </p:nvSpPr>
            <p:spPr>
              <a:xfrm>
                <a:off x="8666304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69" name="TextBox 568">
                <a:extLst>
                  <a:ext uri="{FF2B5EF4-FFF2-40B4-BE49-F238E27FC236}">
                    <a16:creationId xmlns:a16="http://schemas.microsoft.com/office/drawing/2014/main" id="{1B271679-9BEB-F843-A7E6-57658DC9B10B}"/>
                  </a:ext>
                </a:extLst>
              </p:cNvPr>
              <p:cNvSpPr txBox="1"/>
              <p:nvPr/>
            </p:nvSpPr>
            <p:spPr>
              <a:xfrm>
                <a:off x="4860741" y="5195568"/>
                <a:ext cx="9544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" pitchFamily="2" charset="0"/>
                  </a:rPr>
                  <a:t>&amp;</a:t>
                </a:r>
              </a:p>
            </p:txBody>
          </p:sp>
        </p:grpSp>
      </p:grpSp>
      <p:sp>
        <p:nvSpPr>
          <p:cNvPr id="629" name="TextBox 628">
            <a:extLst>
              <a:ext uri="{FF2B5EF4-FFF2-40B4-BE49-F238E27FC236}">
                <a16:creationId xmlns:a16="http://schemas.microsoft.com/office/drawing/2014/main" id="{1ADCA9AA-3085-F648-8309-B77556551A5D}"/>
              </a:ext>
            </a:extLst>
          </p:cNvPr>
          <p:cNvSpPr txBox="1"/>
          <p:nvPr/>
        </p:nvSpPr>
        <p:spPr>
          <a:xfrm>
            <a:off x="5589114" y="778396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630" name="TextBox 629">
            <a:extLst>
              <a:ext uri="{FF2B5EF4-FFF2-40B4-BE49-F238E27FC236}">
                <a16:creationId xmlns:a16="http://schemas.microsoft.com/office/drawing/2014/main" id="{B04FFBE3-9FAA-334C-8166-5823E1F3B75E}"/>
              </a:ext>
            </a:extLst>
          </p:cNvPr>
          <p:cNvSpPr txBox="1"/>
          <p:nvPr/>
        </p:nvSpPr>
        <p:spPr>
          <a:xfrm>
            <a:off x="5589114" y="2797489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2.</a:t>
            </a:r>
          </a:p>
        </p:txBody>
      </p:sp>
      <p:sp>
        <p:nvSpPr>
          <p:cNvPr id="631" name="TextBox 630">
            <a:extLst>
              <a:ext uri="{FF2B5EF4-FFF2-40B4-BE49-F238E27FC236}">
                <a16:creationId xmlns:a16="http://schemas.microsoft.com/office/drawing/2014/main" id="{71FB475B-0E55-F54E-AEF9-516619DADBF2}"/>
              </a:ext>
            </a:extLst>
          </p:cNvPr>
          <p:cNvSpPr txBox="1"/>
          <p:nvPr/>
        </p:nvSpPr>
        <p:spPr>
          <a:xfrm>
            <a:off x="5589114" y="4978271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3.</a:t>
            </a:r>
          </a:p>
        </p:txBody>
      </p:sp>
      <p:sp>
        <p:nvSpPr>
          <p:cNvPr id="109" name="Date Placeholder 3">
            <a:extLst>
              <a:ext uri="{FF2B5EF4-FFF2-40B4-BE49-F238E27FC236}">
                <a16:creationId xmlns:a16="http://schemas.microsoft.com/office/drawing/2014/main" id="{5272A7CE-BEB2-DC4D-813D-AFC581A5E4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r>
              <a:rPr lang="en-US" dirty="0"/>
              <a:t>7 February 2020</a:t>
            </a:r>
          </a:p>
        </p:txBody>
      </p:sp>
    </p:spTree>
    <p:extLst>
      <p:ext uri="{BB962C8B-B14F-4D97-AF65-F5344CB8AC3E}">
        <p14:creationId xmlns:p14="http://schemas.microsoft.com/office/powerpoint/2010/main" val="2727014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10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92714-6E07-BE4C-A11B-AB99901D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Setting A High-Order Nibble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FE90-0BC6-0C4F-BBC3-1EA1DE61D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want to place a nibble into the higher-order bits of a byte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AND byte with </a:t>
            </a:r>
            <a:r>
              <a:rPr lang="en-US" sz="2000" dirty="0">
                <a:latin typeface="Courier" pitchFamily="2" charset="0"/>
              </a:rPr>
              <a:t>0x0F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Bit-shift nibble left 4 times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OR byte with bit-shifted nibble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696C4-54DB-FE48-A0DF-091DE4B0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438423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 dirty="0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B321E-BE28-3447-8528-89DE5103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200" smtClean="0"/>
              <a:pPr>
                <a:spcAft>
                  <a:spcPts val="600"/>
                </a:spcAft>
              </a:pPr>
              <a:t>13</a:t>
            </a:fld>
            <a:endParaRPr lang="en-US" sz="12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6236D76-2ED8-DC46-B423-89B34C889B16}"/>
              </a:ext>
            </a:extLst>
          </p:cNvPr>
          <p:cNvGrpSpPr/>
          <p:nvPr/>
        </p:nvGrpSpPr>
        <p:grpSpPr>
          <a:xfrm>
            <a:off x="6716836" y="3343741"/>
            <a:ext cx="3431329" cy="1397966"/>
            <a:chOff x="6774339" y="4400954"/>
            <a:chExt cx="3661873" cy="1491892"/>
          </a:xfrm>
        </p:grpSpPr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CB83A036-B251-6C4C-ACEA-D88982E71B53}"/>
                </a:ext>
              </a:extLst>
            </p:cNvPr>
            <p:cNvSpPr txBox="1"/>
            <p:nvPr/>
          </p:nvSpPr>
          <p:spPr>
            <a:xfrm>
              <a:off x="9922930" y="4400954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LSB</a:t>
              </a:r>
            </a:p>
          </p:txBody>
        </p:sp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079FC73D-7CC4-FD4C-900A-388E7D794D19}"/>
                </a:ext>
              </a:extLst>
            </p:cNvPr>
            <p:cNvSpPr txBox="1"/>
            <p:nvPr/>
          </p:nvSpPr>
          <p:spPr>
            <a:xfrm>
              <a:off x="6774339" y="4400954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MSB</a:t>
              </a:r>
            </a:p>
          </p:txBody>
        </p:sp>
        <p:sp>
          <p:nvSpPr>
            <p:cNvPr id="573" name="Rectangle 572">
              <a:extLst>
                <a:ext uri="{FF2B5EF4-FFF2-40B4-BE49-F238E27FC236}">
                  <a16:creationId xmlns:a16="http://schemas.microsoft.com/office/drawing/2014/main" id="{C0AE14B8-70B3-BD4A-96F4-C1B3BAE3CBD3}"/>
                </a:ext>
              </a:extLst>
            </p:cNvPr>
            <p:cNvSpPr/>
            <p:nvPr/>
          </p:nvSpPr>
          <p:spPr>
            <a:xfrm>
              <a:off x="6864762" y="4774885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4" name="Rectangle 573">
              <a:extLst>
                <a:ext uri="{FF2B5EF4-FFF2-40B4-BE49-F238E27FC236}">
                  <a16:creationId xmlns:a16="http://schemas.microsoft.com/office/drawing/2014/main" id="{1226B172-9A35-C74F-8171-9FF44A1D3D2F}"/>
                </a:ext>
              </a:extLst>
            </p:cNvPr>
            <p:cNvSpPr/>
            <p:nvPr/>
          </p:nvSpPr>
          <p:spPr>
            <a:xfrm>
              <a:off x="7306889" y="4774885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5" name="Rectangle 574">
              <a:extLst>
                <a:ext uri="{FF2B5EF4-FFF2-40B4-BE49-F238E27FC236}">
                  <a16:creationId xmlns:a16="http://schemas.microsoft.com/office/drawing/2014/main" id="{4D504629-8939-A94E-B013-D6E6C68E6360}"/>
                </a:ext>
              </a:extLst>
            </p:cNvPr>
            <p:cNvSpPr/>
            <p:nvPr/>
          </p:nvSpPr>
          <p:spPr>
            <a:xfrm>
              <a:off x="7749016" y="4774885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102E5B89-7EB1-FA47-A7F1-30B65C369E69}"/>
                </a:ext>
              </a:extLst>
            </p:cNvPr>
            <p:cNvSpPr/>
            <p:nvPr/>
          </p:nvSpPr>
          <p:spPr>
            <a:xfrm>
              <a:off x="8191143" y="4774885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26FC3F73-8E7D-484B-B743-A30252BAE74A}"/>
                </a:ext>
              </a:extLst>
            </p:cNvPr>
            <p:cNvSpPr/>
            <p:nvPr/>
          </p:nvSpPr>
          <p:spPr>
            <a:xfrm>
              <a:off x="8633270" y="4774885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AEBD729B-540E-1D4E-BD3A-DA6BB92380F6}"/>
                </a:ext>
              </a:extLst>
            </p:cNvPr>
            <p:cNvSpPr/>
            <p:nvPr/>
          </p:nvSpPr>
          <p:spPr>
            <a:xfrm>
              <a:off x="9075397" y="4774885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320EC81B-DD44-4C44-9AF3-9B2500B6B358}"/>
                </a:ext>
              </a:extLst>
            </p:cNvPr>
            <p:cNvSpPr/>
            <p:nvPr/>
          </p:nvSpPr>
          <p:spPr>
            <a:xfrm>
              <a:off x="9517524" y="4774885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id="{92A01D71-F648-4A41-B44B-46675C10EA16}"/>
                </a:ext>
              </a:extLst>
            </p:cNvPr>
            <p:cNvSpPr/>
            <p:nvPr/>
          </p:nvSpPr>
          <p:spPr>
            <a:xfrm>
              <a:off x="9959651" y="4774885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1" name="TextBox 580">
              <a:extLst>
                <a:ext uri="{FF2B5EF4-FFF2-40B4-BE49-F238E27FC236}">
                  <a16:creationId xmlns:a16="http://schemas.microsoft.com/office/drawing/2014/main" id="{E73C6724-0450-9344-9451-979DDFD6E7AF}"/>
                </a:ext>
              </a:extLst>
            </p:cNvPr>
            <p:cNvSpPr txBox="1"/>
            <p:nvPr/>
          </p:nvSpPr>
          <p:spPr>
            <a:xfrm>
              <a:off x="6934981" y="4791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582" name="TextBox 581">
              <a:extLst>
                <a:ext uri="{FF2B5EF4-FFF2-40B4-BE49-F238E27FC236}">
                  <a16:creationId xmlns:a16="http://schemas.microsoft.com/office/drawing/2014/main" id="{B910C845-344B-8C48-A416-4219DB1039CB}"/>
                </a:ext>
              </a:extLst>
            </p:cNvPr>
            <p:cNvSpPr txBox="1"/>
            <p:nvPr/>
          </p:nvSpPr>
          <p:spPr>
            <a:xfrm>
              <a:off x="7377109" y="47930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583" name="TextBox 582">
              <a:extLst>
                <a:ext uri="{FF2B5EF4-FFF2-40B4-BE49-F238E27FC236}">
                  <a16:creationId xmlns:a16="http://schemas.microsoft.com/office/drawing/2014/main" id="{487C105F-9330-E746-8440-41BC8D7D693A}"/>
                </a:ext>
              </a:extLst>
            </p:cNvPr>
            <p:cNvSpPr txBox="1"/>
            <p:nvPr/>
          </p:nvSpPr>
          <p:spPr>
            <a:xfrm>
              <a:off x="7819236" y="4791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prstClr val="black"/>
                  </a:solidFill>
                </a:rPr>
                <a:t>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84" name="TextBox 583">
              <a:extLst>
                <a:ext uri="{FF2B5EF4-FFF2-40B4-BE49-F238E27FC236}">
                  <a16:creationId xmlns:a16="http://schemas.microsoft.com/office/drawing/2014/main" id="{8BDA1F3E-FCBE-764D-8243-2AB94299DDDC}"/>
                </a:ext>
              </a:extLst>
            </p:cNvPr>
            <p:cNvSpPr txBox="1"/>
            <p:nvPr/>
          </p:nvSpPr>
          <p:spPr>
            <a:xfrm>
              <a:off x="8257989" y="4791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prstClr val="black"/>
                  </a:solidFill>
                </a:rPr>
                <a:t>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85" name="TextBox 584">
              <a:extLst>
                <a:ext uri="{FF2B5EF4-FFF2-40B4-BE49-F238E27FC236}">
                  <a16:creationId xmlns:a16="http://schemas.microsoft.com/office/drawing/2014/main" id="{98BF90B2-0C27-784C-AF0D-630568CBA23A}"/>
                </a:ext>
              </a:extLst>
            </p:cNvPr>
            <p:cNvSpPr txBox="1"/>
            <p:nvPr/>
          </p:nvSpPr>
          <p:spPr>
            <a:xfrm>
              <a:off x="8708788" y="4791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586" name="TextBox 585">
              <a:extLst>
                <a:ext uri="{FF2B5EF4-FFF2-40B4-BE49-F238E27FC236}">
                  <a16:creationId xmlns:a16="http://schemas.microsoft.com/office/drawing/2014/main" id="{B60279FE-267A-2D49-A4F1-77CCA2EF482A}"/>
                </a:ext>
              </a:extLst>
            </p:cNvPr>
            <p:cNvSpPr txBox="1"/>
            <p:nvPr/>
          </p:nvSpPr>
          <p:spPr>
            <a:xfrm>
              <a:off x="9148992" y="4791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587" name="TextBox 586">
              <a:extLst>
                <a:ext uri="{FF2B5EF4-FFF2-40B4-BE49-F238E27FC236}">
                  <a16:creationId xmlns:a16="http://schemas.microsoft.com/office/drawing/2014/main" id="{070B6AD4-B75B-E848-86FE-901EDC09810A}"/>
                </a:ext>
              </a:extLst>
            </p:cNvPr>
            <p:cNvSpPr txBox="1"/>
            <p:nvPr/>
          </p:nvSpPr>
          <p:spPr>
            <a:xfrm>
              <a:off x="9591119" y="4791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423FFE43-D4F2-9E45-BAD6-16D662682A3D}"/>
                </a:ext>
              </a:extLst>
            </p:cNvPr>
            <p:cNvSpPr txBox="1"/>
            <p:nvPr/>
          </p:nvSpPr>
          <p:spPr>
            <a:xfrm>
              <a:off x="10033246" y="47911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:a16="http://schemas.microsoft.com/office/drawing/2014/main" id="{98DF5325-C227-AB4D-AD5F-F043344228CB}"/>
                </a:ext>
              </a:extLst>
            </p:cNvPr>
            <p:cNvSpPr/>
            <p:nvPr/>
          </p:nvSpPr>
          <p:spPr>
            <a:xfrm>
              <a:off x="6864762" y="5490912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id="{15428617-4170-DE46-85CD-9B92A70C5B12}"/>
                </a:ext>
              </a:extLst>
            </p:cNvPr>
            <p:cNvSpPr/>
            <p:nvPr/>
          </p:nvSpPr>
          <p:spPr>
            <a:xfrm>
              <a:off x="7306889" y="5490912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id="{BD91070F-C456-CB4E-8D8E-A6CD91E99A23}"/>
                </a:ext>
              </a:extLst>
            </p:cNvPr>
            <p:cNvSpPr/>
            <p:nvPr/>
          </p:nvSpPr>
          <p:spPr>
            <a:xfrm>
              <a:off x="7749016" y="5490912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2" name="Rectangle 591">
              <a:extLst>
                <a:ext uri="{FF2B5EF4-FFF2-40B4-BE49-F238E27FC236}">
                  <a16:creationId xmlns:a16="http://schemas.microsoft.com/office/drawing/2014/main" id="{E9B3FBC6-5EF3-5E41-98CC-84553B41E3AD}"/>
                </a:ext>
              </a:extLst>
            </p:cNvPr>
            <p:cNvSpPr/>
            <p:nvPr/>
          </p:nvSpPr>
          <p:spPr>
            <a:xfrm>
              <a:off x="8191143" y="5490912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3" name="Rectangle 592">
              <a:extLst>
                <a:ext uri="{FF2B5EF4-FFF2-40B4-BE49-F238E27FC236}">
                  <a16:creationId xmlns:a16="http://schemas.microsoft.com/office/drawing/2014/main" id="{335F210B-88F7-744C-92AB-9429C8E80954}"/>
                </a:ext>
              </a:extLst>
            </p:cNvPr>
            <p:cNvSpPr/>
            <p:nvPr/>
          </p:nvSpPr>
          <p:spPr>
            <a:xfrm>
              <a:off x="8633270" y="5490912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A004FCD5-0E14-6540-B1C7-C8C0BFF5A22E}"/>
                </a:ext>
              </a:extLst>
            </p:cNvPr>
            <p:cNvSpPr/>
            <p:nvPr/>
          </p:nvSpPr>
          <p:spPr>
            <a:xfrm>
              <a:off x="9075397" y="5490912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5" name="Rectangle 594">
              <a:extLst>
                <a:ext uri="{FF2B5EF4-FFF2-40B4-BE49-F238E27FC236}">
                  <a16:creationId xmlns:a16="http://schemas.microsoft.com/office/drawing/2014/main" id="{43808A98-61B2-5B4B-81FB-F66BB39D1DBD}"/>
                </a:ext>
              </a:extLst>
            </p:cNvPr>
            <p:cNvSpPr/>
            <p:nvPr/>
          </p:nvSpPr>
          <p:spPr>
            <a:xfrm>
              <a:off x="9517524" y="5490912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6" name="Rectangle 595">
              <a:extLst>
                <a:ext uri="{FF2B5EF4-FFF2-40B4-BE49-F238E27FC236}">
                  <a16:creationId xmlns:a16="http://schemas.microsoft.com/office/drawing/2014/main" id="{FC16F261-E2C6-8D4C-9AC5-E255EAA791A7}"/>
                </a:ext>
              </a:extLst>
            </p:cNvPr>
            <p:cNvSpPr/>
            <p:nvPr/>
          </p:nvSpPr>
          <p:spPr>
            <a:xfrm>
              <a:off x="9959651" y="5490912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7" name="TextBox 596">
              <a:extLst>
                <a:ext uri="{FF2B5EF4-FFF2-40B4-BE49-F238E27FC236}">
                  <a16:creationId xmlns:a16="http://schemas.microsoft.com/office/drawing/2014/main" id="{841C7826-5BB5-3140-9980-3501593E6F04}"/>
                </a:ext>
              </a:extLst>
            </p:cNvPr>
            <p:cNvSpPr txBox="1"/>
            <p:nvPr/>
          </p:nvSpPr>
          <p:spPr>
            <a:xfrm>
              <a:off x="6934981" y="55072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143CE3F9-32E0-1840-9068-D80D1C98A9C2}"/>
                </a:ext>
              </a:extLst>
            </p:cNvPr>
            <p:cNvSpPr txBox="1"/>
            <p:nvPr/>
          </p:nvSpPr>
          <p:spPr>
            <a:xfrm>
              <a:off x="7377109" y="55090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prstClr val="black"/>
                  </a:solidFill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99" name="TextBox 598">
              <a:extLst>
                <a:ext uri="{FF2B5EF4-FFF2-40B4-BE49-F238E27FC236}">
                  <a16:creationId xmlns:a16="http://schemas.microsoft.com/office/drawing/2014/main" id="{92BE1E0E-AAA9-144B-A678-F8C4AED404A1}"/>
                </a:ext>
              </a:extLst>
            </p:cNvPr>
            <p:cNvSpPr txBox="1"/>
            <p:nvPr/>
          </p:nvSpPr>
          <p:spPr>
            <a:xfrm>
              <a:off x="7819236" y="55072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prstClr val="black"/>
                  </a:solidFill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00" name="TextBox 599">
              <a:extLst>
                <a:ext uri="{FF2B5EF4-FFF2-40B4-BE49-F238E27FC236}">
                  <a16:creationId xmlns:a16="http://schemas.microsoft.com/office/drawing/2014/main" id="{6F1C6326-1639-454A-A3D4-FFA539078B71}"/>
                </a:ext>
              </a:extLst>
            </p:cNvPr>
            <p:cNvSpPr txBox="1"/>
            <p:nvPr/>
          </p:nvSpPr>
          <p:spPr>
            <a:xfrm>
              <a:off x="8257989" y="55072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prstClr val="black"/>
                  </a:solidFill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01" name="TextBox 600">
              <a:extLst>
                <a:ext uri="{FF2B5EF4-FFF2-40B4-BE49-F238E27FC236}">
                  <a16:creationId xmlns:a16="http://schemas.microsoft.com/office/drawing/2014/main" id="{4A237ABA-598A-FB4F-A898-1CEFB58C9709}"/>
                </a:ext>
              </a:extLst>
            </p:cNvPr>
            <p:cNvSpPr txBox="1"/>
            <p:nvPr/>
          </p:nvSpPr>
          <p:spPr>
            <a:xfrm>
              <a:off x="8708788" y="55072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602" name="TextBox 601">
              <a:extLst>
                <a:ext uri="{FF2B5EF4-FFF2-40B4-BE49-F238E27FC236}">
                  <a16:creationId xmlns:a16="http://schemas.microsoft.com/office/drawing/2014/main" id="{D8300FF6-06F3-F04B-822B-4F4BCDFB8519}"/>
                </a:ext>
              </a:extLst>
            </p:cNvPr>
            <p:cNvSpPr txBox="1"/>
            <p:nvPr/>
          </p:nvSpPr>
          <p:spPr>
            <a:xfrm>
              <a:off x="9148992" y="55072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603" name="TextBox 602">
              <a:extLst>
                <a:ext uri="{FF2B5EF4-FFF2-40B4-BE49-F238E27FC236}">
                  <a16:creationId xmlns:a16="http://schemas.microsoft.com/office/drawing/2014/main" id="{AD1CE758-ADDC-4241-852A-A7E7E127DE77}"/>
                </a:ext>
              </a:extLst>
            </p:cNvPr>
            <p:cNvSpPr txBox="1"/>
            <p:nvPr/>
          </p:nvSpPr>
          <p:spPr>
            <a:xfrm>
              <a:off x="9591119" y="55072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prstClr val="black"/>
                  </a:solidFill>
                </a:rPr>
                <a:t>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id="{57FD8F2C-D3AA-A54F-810B-67D11F5E37E5}"/>
                </a:ext>
              </a:extLst>
            </p:cNvPr>
            <p:cNvSpPr txBox="1"/>
            <p:nvPr/>
          </p:nvSpPr>
          <p:spPr>
            <a:xfrm>
              <a:off x="10033246" y="55072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prstClr val="black"/>
                  </a:solidFill>
                </a:rPr>
                <a:t>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605" name="Straight Arrow Connector 604">
              <a:extLst>
                <a:ext uri="{FF2B5EF4-FFF2-40B4-BE49-F238E27FC236}">
                  <a16:creationId xmlns:a16="http://schemas.microsoft.com/office/drawing/2014/main" id="{7A65C676-61BF-314F-9402-894F28DC3DD9}"/>
                </a:ext>
              </a:extLst>
            </p:cNvPr>
            <p:cNvCxnSpPr>
              <a:cxnSpLocks/>
              <a:stCxn id="577" idx="2"/>
              <a:endCxn id="589" idx="0"/>
            </p:cNvCxnSpPr>
            <p:nvPr/>
          </p:nvCxnSpPr>
          <p:spPr>
            <a:xfrm flipH="1">
              <a:off x="7085826" y="5176819"/>
              <a:ext cx="1768508" cy="31409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06" name="Straight Arrow Connector 605">
              <a:extLst>
                <a:ext uri="{FF2B5EF4-FFF2-40B4-BE49-F238E27FC236}">
                  <a16:creationId xmlns:a16="http://schemas.microsoft.com/office/drawing/2014/main" id="{3CA5207F-E7D6-F74E-A184-D6A854B41FEE}"/>
                </a:ext>
              </a:extLst>
            </p:cNvPr>
            <p:cNvCxnSpPr>
              <a:cxnSpLocks/>
              <a:stCxn id="578" idx="2"/>
              <a:endCxn id="590" idx="0"/>
            </p:cNvCxnSpPr>
            <p:nvPr/>
          </p:nvCxnSpPr>
          <p:spPr>
            <a:xfrm flipH="1">
              <a:off x="7527953" y="5176819"/>
              <a:ext cx="1768508" cy="31409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07" name="Straight Arrow Connector 606">
              <a:extLst>
                <a:ext uri="{FF2B5EF4-FFF2-40B4-BE49-F238E27FC236}">
                  <a16:creationId xmlns:a16="http://schemas.microsoft.com/office/drawing/2014/main" id="{DFAFE9E0-8B89-BA45-99CB-5A45F1C26CBD}"/>
                </a:ext>
              </a:extLst>
            </p:cNvPr>
            <p:cNvCxnSpPr>
              <a:cxnSpLocks/>
              <a:stCxn id="579" idx="2"/>
              <a:endCxn id="591" idx="0"/>
            </p:cNvCxnSpPr>
            <p:nvPr/>
          </p:nvCxnSpPr>
          <p:spPr>
            <a:xfrm flipH="1">
              <a:off x="7970080" y="5176819"/>
              <a:ext cx="1768508" cy="31409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08" name="Straight Arrow Connector 607">
              <a:extLst>
                <a:ext uri="{FF2B5EF4-FFF2-40B4-BE49-F238E27FC236}">
                  <a16:creationId xmlns:a16="http://schemas.microsoft.com/office/drawing/2014/main" id="{2E693227-127D-194C-A90A-C68B091EC3D1}"/>
                </a:ext>
              </a:extLst>
            </p:cNvPr>
            <p:cNvCxnSpPr>
              <a:cxnSpLocks/>
              <a:stCxn id="580" idx="2"/>
              <a:endCxn id="592" idx="0"/>
            </p:cNvCxnSpPr>
            <p:nvPr/>
          </p:nvCxnSpPr>
          <p:spPr>
            <a:xfrm flipH="1">
              <a:off x="8412207" y="5176819"/>
              <a:ext cx="1768508" cy="31409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79D399BB-8264-034D-B030-89D1A36DCFAD}"/>
              </a:ext>
            </a:extLst>
          </p:cNvPr>
          <p:cNvGrpSpPr/>
          <p:nvPr/>
        </p:nvGrpSpPr>
        <p:grpSpPr>
          <a:xfrm>
            <a:off x="6217820" y="4889208"/>
            <a:ext cx="3904815" cy="1583630"/>
            <a:chOff x="4876966" y="4745797"/>
            <a:chExt cx="4193838" cy="1700845"/>
          </a:xfrm>
        </p:grpSpPr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E9315731-B414-764F-A906-35ABCF22A3F3}"/>
                </a:ext>
              </a:extLst>
            </p:cNvPr>
            <p:cNvSpPr txBox="1"/>
            <p:nvPr/>
          </p:nvSpPr>
          <p:spPr>
            <a:xfrm>
              <a:off x="8557522" y="4745797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LSB</a:t>
              </a:r>
            </a:p>
          </p:txBody>
        </p:sp>
        <p:sp>
          <p:nvSpPr>
            <p:cNvPr id="535" name="TextBox 534">
              <a:extLst>
                <a:ext uri="{FF2B5EF4-FFF2-40B4-BE49-F238E27FC236}">
                  <a16:creationId xmlns:a16="http://schemas.microsoft.com/office/drawing/2014/main" id="{7C8D68C0-3F79-144D-8430-F778C555158E}"/>
                </a:ext>
              </a:extLst>
            </p:cNvPr>
            <p:cNvSpPr txBox="1"/>
            <p:nvPr/>
          </p:nvSpPr>
          <p:spPr>
            <a:xfrm>
              <a:off x="5416304" y="4745797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MSB</a:t>
              </a:r>
            </a:p>
          </p:txBody>
        </p:sp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7EACC9CE-874A-D94F-850F-9D62847281C8}"/>
                </a:ext>
              </a:extLst>
            </p:cNvPr>
            <p:cNvGrpSpPr/>
            <p:nvPr/>
          </p:nvGrpSpPr>
          <p:grpSpPr>
            <a:xfrm>
              <a:off x="4876966" y="5144697"/>
              <a:ext cx="4166649" cy="1301945"/>
              <a:chOff x="4872577" y="4811717"/>
              <a:chExt cx="4166649" cy="1301945"/>
            </a:xfrm>
          </p:grpSpPr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F2A827B1-E83B-0B42-AE18-B7E2519A6D24}"/>
                  </a:ext>
                </a:extLst>
              </p:cNvPr>
              <p:cNvSpPr/>
              <p:nvPr/>
            </p:nvSpPr>
            <p:spPr>
              <a:xfrm>
                <a:off x="5502210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2ABA2BF8-76FB-F34B-8B2F-33075DCD07AA}"/>
                  </a:ext>
                </a:extLst>
              </p:cNvPr>
              <p:cNvSpPr/>
              <p:nvPr/>
            </p:nvSpPr>
            <p:spPr>
              <a:xfrm>
                <a:off x="5944337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D46A0283-4F4E-FD4A-B452-F055D358B4AB}"/>
                  </a:ext>
                </a:extLst>
              </p:cNvPr>
              <p:cNvSpPr/>
              <p:nvPr/>
            </p:nvSpPr>
            <p:spPr>
              <a:xfrm>
                <a:off x="6386464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E2E07D03-718F-9C46-BB3F-EC0ABE43EECA}"/>
                  </a:ext>
                </a:extLst>
              </p:cNvPr>
              <p:cNvSpPr/>
              <p:nvPr/>
            </p:nvSpPr>
            <p:spPr>
              <a:xfrm>
                <a:off x="6828591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EBA97CE2-D6C2-F440-A16A-5F467C65854E}"/>
                  </a:ext>
                </a:extLst>
              </p:cNvPr>
              <p:cNvSpPr/>
              <p:nvPr/>
            </p:nvSpPr>
            <p:spPr>
              <a:xfrm>
                <a:off x="7270718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2781421F-E212-3847-BA81-CE8F03029C0D}"/>
                  </a:ext>
                </a:extLst>
              </p:cNvPr>
              <p:cNvSpPr/>
              <p:nvPr/>
            </p:nvSpPr>
            <p:spPr>
              <a:xfrm>
                <a:off x="7712845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EE4E8004-8BD0-CC41-BCE0-D746EAC47206}"/>
                  </a:ext>
                </a:extLst>
              </p:cNvPr>
              <p:cNvSpPr/>
              <p:nvPr/>
            </p:nvSpPr>
            <p:spPr>
              <a:xfrm>
                <a:off x="8154972" y="4811717"/>
                <a:ext cx="442128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7F5CB540-9DE0-C741-8EAD-C054FD019EDC}"/>
                  </a:ext>
                </a:extLst>
              </p:cNvPr>
              <p:cNvSpPr/>
              <p:nvPr/>
            </p:nvSpPr>
            <p:spPr>
              <a:xfrm>
                <a:off x="8597099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F908796A-52CE-1A4F-B3B3-BF339844E3D6}"/>
                  </a:ext>
                </a:extLst>
              </p:cNvPr>
              <p:cNvSpPr txBox="1"/>
              <p:nvPr/>
            </p:nvSpPr>
            <p:spPr>
              <a:xfrm>
                <a:off x="5572429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46" name="TextBox 545">
                <a:extLst>
                  <a:ext uri="{FF2B5EF4-FFF2-40B4-BE49-F238E27FC236}">
                    <a16:creationId xmlns:a16="http://schemas.microsoft.com/office/drawing/2014/main" id="{FA164849-CB89-D24F-AFE6-FE7EB63B7C9A}"/>
                  </a:ext>
                </a:extLst>
              </p:cNvPr>
              <p:cNvSpPr txBox="1"/>
              <p:nvPr/>
            </p:nvSpPr>
            <p:spPr>
              <a:xfrm>
                <a:off x="6014557" y="4829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6244E3FE-5B45-B54A-8662-D16528FD53D7}"/>
                  </a:ext>
                </a:extLst>
              </p:cNvPr>
              <p:cNvSpPr txBox="1"/>
              <p:nvPr/>
            </p:nvSpPr>
            <p:spPr>
              <a:xfrm>
                <a:off x="6445520" y="4828019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92791F0A-0C26-D948-B8DD-6F9B100FBB8F}"/>
                  </a:ext>
                </a:extLst>
              </p:cNvPr>
              <p:cNvSpPr txBox="1"/>
              <p:nvPr/>
            </p:nvSpPr>
            <p:spPr>
              <a:xfrm>
                <a:off x="6884272" y="4828019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A06A97CC-5734-1643-8AAA-29B2F4D8E86E}"/>
                  </a:ext>
                </a:extLst>
              </p:cNvPr>
              <p:cNvSpPr txBox="1"/>
              <p:nvPr/>
            </p:nvSpPr>
            <p:spPr>
              <a:xfrm>
                <a:off x="7346236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5C487CC7-5ADF-CC4E-985A-5483FB0E6EA8}"/>
                  </a:ext>
                </a:extLst>
              </p:cNvPr>
              <p:cNvSpPr txBox="1"/>
              <p:nvPr/>
            </p:nvSpPr>
            <p:spPr>
              <a:xfrm>
                <a:off x="7786440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1" name="TextBox 550">
                <a:extLst>
                  <a:ext uri="{FF2B5EF4-FFF2-40B4-BE49-F238E27FC236}">
                    <a16:creationId xmlns:a16="http://schemas.microsoft.com/office/drawing/2014/main" id="{46899413-0442-6543-85B5-7A99ED617700}"/>
                  </a:ext>
                </a:extLst>
              </p:cNvPr>
              <p:cNvSpPr txBox="1"/>
              <p:nvPr/>
            </p:nvSpPr>
            <p:spPr>
              <a:xfrm>
                <a:off x="8228567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52" name="TextBox 551">
                <a:extLst>
                  <a:ext uri="{FF2B5EF4-FFF2-40B4-BE49-F238E27FC236}">
                    <a16:creationId xmlns:a16="http://schemas.microsoft.com/office/drawing/2014/main" id="{D9F12FED-AB22-4046-A80E-17D4FB46CC4A}"/>
                  </a:ext>
                </a:extLst>
              </p:cNvPr>
              <p:cNvSpPr txBox="1"/>
              <p:nvPr/>
            </p:nvSpPr>
            <p:spPr>
              <a:xfrm>
                <a:off x="8670694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53" name="Rectangle 552">
                <a:extLst>
                  <a:ext uri="{FF2B5EF4-FFF2-40B4-BE49-F238E27FC236}">
                    <a16:creationId xmlns:a16="http://schemas.microsoft.com/office/drawing/2014/main" id="{AD845C33-76DF-374B-81B9-C4572E9F556C}"/>
                  </a:ext>
                </a:extLst>
              </p:cNvPr>
              <p:cNvSpPr/>
              <p:nvPr/>
            </p:nvSpPr>
            <p:spPr>
              <a:xfrm>
                <a:off x="5497820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DD8891CF-8439-364B-ABAD-799430370CD4}"/>
                  </a:ext>
                </a:extLst>
              </p:cNvPr>
              <p:cNvSpPr/>
              <p:nvPr/>
            </p:nvSpPr>
            <p:spPr>
              <a:xfrm>
                <a:off x="5939947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5" name="Rectangle 554">
                <a:extLst>
                  <a:ext uri="{FF2B5EF4-FFF2-40B4-BE49-F238E27FC236}">
                    <a16:creationId xmlns:a16="http://schemas.microsoft.com/office/drawing/2014/main" id="{86B54537-0BD1-3D4C-B8E5-F242B00B32C4}"/>
                  </a:ext>
                </a:extLst>
              </p:cNvPr>
              <p:cNvSpPr/>
              <p:nvPr/>
            </p:nvSpPr>
            <p:spPr>
              <a:xfrm>
                <a:off x="6382074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6" name="Rectangle 555">
                <a:extLst>
                  <a:ext uri="{FF2B5EF4-FFF2-40B4-BE49-F238E27FC236}">
                    <a16:creationId xmlns:a16="http://schemas.microsoft.com/office/drawing/2014/main" id="{7824A268-93AB-7747-862E-167CD33E0527}"/>
                  </a:ext>
                </a:extLst>
              </p:cNvPr>
              <p:cNvSpPr/>
              <p:nvPr/>
            </p:nvSpPr>
            <p:spPr>
              <a:xfrm>
                <a:off x="6824201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7" name="Rectangle 556">
                <a:extLst>
                  <a:ext uri="{FF2B5EF4-FFF2-40B4-BE49-F238E27FC236}">
                    <a16:creationId xmlns:a16="http://schemas.microsoft.com/office/drawing/2014/main" id="{1E90C0A7-09FE-354B-ABB7-77C39D5F0944}"/>
                  </a:ext>
                </a:extLst>
              </p:cNvPr>
              <p:cNvSpPr/>
              <p:nvPr/>
            </p:nvSpPr>
            <p:spPr>
              <a:xfrm>
                <a:off x="7266328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8" name="Rectangle 557">
                <a:extLst>
                  <a:ext uri="{FF2B5EF4-FFF2-40B4-BE49-F238E27FC236}">
                    <a16:creationId xmlns:a16="http://schemas.microsoft.com/office/drawing/2014/main" id="{BEFD9BE5-B1EB-BF49-B6B7-94D1D4F62828}"/>
                  </a:ext>
                </a:extLst>
              </p:cNvPr>
              <p:cNvSpPr/>
              <p:nvPr/>
            </p:nvSpPr>
            <p:spPr>
              <a:xfrm>
                <a:off x="7708455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Rectangle 558">
                <a:extLst>
                  <a:ext uri="{FF2B5EF4-FFF2-40B4-BE49-F238E27FC236}">
                    <a16:creationId xmlns:a16="http://schemas.microsoft.com/office/drawing/2014/main" id="{4E98C042-9917-0F4A-B9D0-F4CAB18DB9D0}"/>
                  </a:ext>
                </a:extLst>
              </p:cNvPr>
              <p:cNvSpPr/>
              <p:nvPr/>
            </p:nvSpPr>
            <p:spPr>
              <a:xfrm>
                <a:off x="8150582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Rectangle 559">
                <a:extLst>
                  <a:ext uri="{FF2B5EF4-FFF2-40B4-BE49-F238E27FC236}">
                    <a16:creationId xmlns:a16="http://schemas.microsoft.com/office/drawing/2014/main" id="{908F179A-5A90-0444-80D4-1CC06B3090C1}"/>
                  </a:ext>
                </a:extLst>
              </p:cNvPr>
              <p:cNvSpPr/>
              <p:nvPr/>
            </p:nvSpPr>
            <p:spPr>
              <a:xfrm>
                <a:off x="8592709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TextBox 560">
                <a:extLst>
                  <a:ext uri="{FF2B5EF4-FFF2-40B4-BE49-F238E27FC236}">
                    <a16:creationId xmlns:a16="http://schemas.microsoft.com/office/drawing/2014/main" id="{05D23309-3CC8-A044-A787-7F4F02430C9E}"/>
                  </a:ext>
                </a:extLst>
              </p:cNvPr>
              <p:cNvSpPr txBox="1"/>
              <p:nvPr/>
            </p:nvSpPr>
            <p:spPr>
              <a:xfrm>
                <a:off x="5568039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62" name="TextBox 561">
                <a:extLst>
                  <a:ext uri="{FF2B5EF4-FFF2-40B4-BE49-F238E27FC236}">
                    <a16:creationId xmlns:a16="http://schemas.microsoft.com/office/drawing/2014/main" id="{51AD4A0D-8183-DE45-8668-1BA55A9B66F1}"/>
                  </a:ext>
                </a:extLst>
              </p:cNvPr>
              <p:cNvSpPr txBox="1"/>
              <p:nvPr/>
            </p:nvSpPr>
            <p:spPr>
              <a:xfrm>
                <a:off x="5999003" y="5716993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3" name="TextBox 562">
                <a:extLst>
                  <a:ext uri="{FF2B5EF4-FFF2-40B4-BE49-F238E27FC236}">
                    <a16:creationId xmlns:a16="http://schemas.microsoft.com/office/drawing/2014/main" id="{C2B71DC0-C14E-E64A-BE8E-F8E7DE25118C}"/>
                  </a:ext>
                </a:extLst>
              </p:cNvPr>
              <p:cNvSpPr txBox="1"/>
              <p:nvPr/>
            </p:nvSpPr>
            <p:spPr>
              <a:xfrm>
                <a:off x="6441129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4" name="TextBox 563">
                <a:extLst>
                  <a:ext uri="{FF2B5EF4-FFF2-40B4-BE49-F238E27FC236}">
                    <a16:creationId xmlns:a16="http://schemas.microsoft.com/office/drawing/2014/main" id="{F47B1871-50F7-6249-8287-0A40077AF0AE}"/>
                  </a:ext>
                </a:extLst>
              </p:cNvPr>
              <p:cNvSpPr txBox="1"/>
              <p:nvPr/>
            </p:nvSpPr>
            <p:spPr>
              <a:xfrm>
                <a:off x="6879883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5" name="TextBox 564">
                <a:extLst>
                  <a:ext uri="{FF2B5EF4-FFF2-40B4-BE49-F238E27FC236}">
                    <a16:creationId xmlns:a16="http://schemas.microsoft.com/office/drawing/2014/main" id="{97754847-9360-1144-B70B-D3982655EE95}"/>
                  </a:ext>
                </a:extLst>
              </p:cNvPr>
              <p:cNvSpPr txBox="1"/>
              <p:nvPr/>
            </p:nvSpPr>
            <p:spPr>
              <a:xfrm>
                <a:off x="7330682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6" name="TextBox 565">
                <a:extLst>
                  <a:ext uri="{FF2B5EF4-FFF2-40B4-BE49-F238E27FC236}">
                    <a16:creationId xmlns:a16="http://schemas.microsoft.com/office/drawing/2014/main" id="{901E6E58-65A1-2F45-87F9-32BBDB8F3BAF}"/>
                  </a:ext>
                </a:extLst>
              </p:cNvPr>
              <p:cNvSpPr txBox="1"/>
              <p:nvPr/>
            </p:nvSpPr>
            <p:spPr>
              <a:xfrm>
                <a:off x="7770886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7" name="TextBox 566">
                <a:extLst>
                  <a:ext uri="{FF2B5EF4-FFF2-40B4-BE49-F238E27FC236}">
                    <a16:creationId xmlns:a16="http://schemas.microsoft.com/office/drawing/2014/main" id="{09EED2C3-A32C-FD4B-A388-B1893C5CA0CC}"/>
                  </a:ext>
                </a:extLst>
              </p:cNvPr>
              <p:cNvSpPr txBox="1"/>
              <p:nvPr/>
            </p:nvSpPr>
            <p:spPr>
              <a:xfrm>
                <a:off x="8213013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9269EBBB-655D-D040-AABD-6E2B14B1154E}"/>
                  </a:ext>
                </a:extLst>
              </p:cNvPr>
              <p:cNvSpPr txBox="1"/>
              <p:nvPr/>
            </p:nvSpPr>
            <p:spPr>
              <a:xfrm>
                <a:off x="8655139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9" name="TextBox 568">
                <a:extLst>
                  <a:ext uri="{FF2B5EF4-FFF2-40B4-BE49-F238E27FC236}">
                    <a16:creationId xmlns:a16="http://schemas.microsoft.com/office/drawing/2014/main" id="{1B271679-9BEB-F843-A7E6-57658DC9B10B}"/>
                  </a:ext>
                </a:extLst>
              </p:cNvPr>
              <p:cNvSpPr txBox="1"/>
              <p:nvPr/>
            </p:nvSpPr>
            <p:spPr>
              <a:xfrm>
                <a:off x="4872577" y="5159514"/>
                <a:ext cx="954475" cy="561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800" kern="0" dirty="0">
                    <a:solidFill>
                      <a:prstClr val="black"/>
                    </a:solidFill>
                    <a:latin typeface="Courier" pitchFamily="2" charset="0"/>
                  </a:rPr>
                  <a:t>|</a:t>
                </a: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</a:endParaRP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CD37F8F-4F46-6348-B41B-F5B7ED87AF98}"/>
              </a:ext>
            </a:extLst>
          </p:cNvPr>
          <p:cNvGrpSpPr/>
          <p:nvPr/>
        </p:nvGrpSpPr>
        <p:grpSpPr>
          <a:xfrm>
            <a:off x="6743927" y="169464"/>
            <a:ext cx="3406376" cy="1347938"/>
            <a:chOff x="6777713" y="407216"/>
            <a:chExt cx="3658499" cy="1447706"/>
          </a:xfrm>
        </p:grpSpPr>
        <p:sp>
          <p:nvSpPr>
            <p:cNvPr id="609" name="Rectangle 608">
              <a:extLst>
                <a:ext uri="{FF2B5EF4-FFF2-40B4-BE49-F238E27FC236}">
                  <a16:creationId xmlns:a16="http://schemas.microsoft.com/office/drawing/2014/main" id="{2A13A24E-AC4C-374B-BC95-0B4753D40DF1}"/>
                </a:ext>
              </a:extLst>
            </p:cNvPr>
            <p:cNvSpPr/>
            <p:nvPr/>
          </p:nvSpPr>
          <p:spPr>
            <a:xfrm>
              <a:off x="6863619" y="761709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0" name="Rectangle 609">
              <a:extLst>
                <a:ext uri="{FF2B5EF4-FFF2-40B4-BE49-F238E27FC236}">
                  <a16:creationId xmlns:a16="http://schemas.microsoft.com/office/drawing/2014/main" id="{2C639F85-3587-A147-84A3-E9E6336F2544}"/>
                </a:ext>
              </a:extLst>
            </p:cNvPr>
            <p:cNvSpPr/>
            <p:nvPr/>
          </p:nvSpPr>
          <p:spPr>
            <a:xfrm>
              <a:off x="7305746" y="761709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1" name="Rectangle 610">
              <a:extLst>
                <a:ext uri="{FF2B5EF4-FFF2-40B4-BE49-F238E27FC236}">
                  <a16:creationId xmlns:a16="http://schemas.microsoft.com/office/drawing/2014/main" id="{A885F2D9-48C3-2942-9EF4-6130BAEF837E}"/>
                </a:ext>
              </a:extLst>
            </p:cNvPr>
            <p:cNvSpPr/>
            <p:nvPr/>
          </p:nvSpPr>
          <p:spPr>
            <a:xfrm>
              <a:off x="7747873" y="761709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2" name="Rectangle 611">
              <a:extLst>
                <a:ext uri="{FF2B5EF4-FFF2-40B4-BE49-F238E27FC236}">
                  <a16:creationId xmlns:a16="http://schemas.microsoft.com/office/drawing/2014/main" id="{06ED75DB-3D52-4348-BF0B-DA96207A8209}"/>
                </a:ext>
              </a:extLst>
            </p:cNvPr>
            <p:cNvSpPr/>
            <p:nvPr/>
          </p:nvSpPr>
          <p:spPr>
            <a:xfrm>
              <a:off x="8190000" y="761709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" name="Rectangle 612">
              <a:extLst>
                <a:ext uri="{FF2B5EF4-FFF2-40B4-BE49-F238E27FC236}">
                  <a16:creationId xmlns:a16="http://schemas.microsoft.com/office/drawing/2014/main" id="{8E97D4CB-7FC5-EC4F-AB8D-092A53D35A3B}"/>
                </a:ext>
              </a:extLst>
            </p:cNvPr>
            <p:cNvSpPr/>
            <p:nvPr/>
          </p:nvSpPr>
          <p:spPr>
            <a:xfrm>
              <a:off x="8632127" y="761709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id="{E7A150EB-EB5D-0447-A3EA-A1F6B6B07940}"/>
                </a:ext>
              </a:extLst>
            </p:cNvPr>
            <p:cNvSpPr/>
            <p:nvPr/>
          </p:nvSpPr>
          <p:spPr>
            <a:xfrm>
              <a:off x="9074254" y="761709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id="{F5E26FCB-E8E1-D94F-9BE8-E3D680FA3B20}"/>
                </a:ext>
              </a:extLst>
            </p:cNvPr>
            <p:cNvSpPr/>
            <p:nvPr/>
          </p:nvSpPr>
          <p:spPr>
            <a:xfrm>
              <a:off x="9516381" y="761709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6" name="Rectangle 615">
              <a:extLst>
                <a:ext uri="{FF2B5EF4-FFF2-40B4-BE49-F238E27FC236}">
                  <a16:creationId xmlns:a16="http://schemas.microsoft.com/office/drawing/2014/main" id="{6D05A0EF-B7B0-6F4A-99FE-614DCD0FE7CB}"/>
                </a:ext>
              </a:extLst>
            </p:cNvPr>
            <p:cNvSpPr/>
            <p:nvPr/>
          </p:nvSpPr>
          <p:spPr>
            <a:xfrm>
              <a:off x="9958508" y="761709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7" name="TextBox 616">
              <a:extLst>
                <a:ext uri="{FF2B5EF4-FFF2-40B4-BE49-F238E27FC236}">
                  <a16:creationId xmlns:a16="http://schemas.microsoft.com/office/drawing/2014/main" id="{FB6D5F43-34E8-BB41-A100-24171781020A}"/>
                </a:ext>
              </a:extLst>
            </p:cNvPr>
            <p:cNvSpPr txBox="1"/>
            <p:nvPr/>
          </p:nvSpPr>
          <p:spPr>
            <a:xfrm>
              <a:off x="6933838" y="7780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618" name="TextBox 617">
              <a:extLst>
                <a:ext uri="{FF2B5EF4-FFF2-40B4-BE49-F238E27FC236}">
                  <a16:creationId xmlns:a16="http://schemas.microsoft.com/office/drawing/2014/main" id="{61D384FF-1CC8-BA43-B20D-3E054F060894}"/>
                </a:ext>
              </a:extLst>
            </p:cNvPr>
            <p:cNvSpPr txBox="1"/>
            <p:nvPr/>
          </p:nvSpPr>
          <p:spPr>
            <a:xfrm>
              <a:off x="7375966" y="7798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619" name="TextBox 618">
              <a:extLst>
                <a:ext uri="{FF2B5EF4-FFF2-40B4-BE49-F238E27FC236}">
                  <a16:creationId xmlns:a16="http://schemas.microsoft.com/office/drawing/2014/main" id="{D201D1FE-EA2B-3F42-806B-BA1B106EB3B0}"/>
                </a:ext>
              </a:extLst>
            </p:cNvPr>
            <p:cNvSpPr txBox="1"/>
            <p:nvPr/>
          </p:nvSpPr>
          <p:spPr>
            <a:xfrm>
              <a:off x="7818093" y="7780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20" name="TextBox 619">
              <a:extLst>
                <a:ext uri="{FF2B5EF4-FFF2-40B4-BE49-F238E27FC236}">
                  <a16:creationId xmlns:a16="http://schemas.microsoft.com/office/drawing/2014/main" id="{F78856BB-1DAC-9447-9198-5083A2BA8F00}"/>
                </a:ext>
              </a:extLst>
            </p:cNvPr>
            <p:cNvSpPr txBox="1"/>
            <p:nvPr/>
          </p:nvSpPr>
          <p:spPr>
            <a:xfrm>
              <a:off x="8256846" y="7780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21" name="TextBox 620">
              <a:extLst>
                <a:ext uri="{FF2B5EF4-FFF2-40B4-BE49-F238E27FC236}">
                  <a16:creationId xmlns:a16="http://schemas.microsoft.com/office/drawing/2014/main" id="{0DABDA59-3167-6642-A34E-0432AF2E73DA}"/>
                </a:ext>
              </a:extLst>
            </p:cNvPr>
            <p:cNvSpPr txBox="1"/>
            <p:nvPr/>
          </p:nvSpPr>
          <p:spPr>
            <a:xfrm>
              <a:off x="8707645" y="7780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622" name="TextBox 621">
              <a:extLst>
                <a:ext uri="{FF2B5EF4-FFF2-40B4-BE49-F238E27FC236}">
                  <a16:creationId xmlns:a16="http://schemas.microsoft.com/office/drawing/2014/main" id="{597A02B9-8A99-484E-98EF-82E0FE287482}"/>
                </a:ext>
              </a:extLst>
            </p:cNvPr>
            <p:cNvSpPr txBox="1"/>
            <p:nvPr/>
          </p:nvSpPr>
          <p:spPr>
            <a:xfrm>
              <a:off x="9147849" y="7780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23" name="TextBox 622">
              <a:extLst>
                <a:ext uri="{FF2B5EF4-FFF2-40B4-BE49-F238E27FC236}">
                  <a16:creationId xmlns:a16="http://schemas.microsoft.com/office/drawing/2014/main" id="{C5532038-76E7-DC4F-80C8-4B7DA2628F11}"/>
                </a:ext>
              </a:extLst>
            </p:cNvPr>
            <p:cNvSpPr txBox="1"/>
            <p:nvPr/>
          </p:nvSpPr>
          <p:spPr>
            <a:xfrm>
              <a:off x="9589976" y="7780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24" name="TextBox 623">
              <a:extLst>
                <a:ext uri="{FF2B5EF4-FFF2-40B4-BE49-F238E27FC236}">
                  <a16:creationId xmlns:a16="http://schemas.microsoft.com/office/drawing/2014/main" id="{40EC9CA8-A938-7444-B163-E3C9C9866AEA}"/>
                </a:ext>
              </a:extLst>
            </p:cNvPr>
            <p:cNvSpPr txBox="1"/>
            <p:nvPr/>
          </p:nvSpPr>
          <p:spPr>
            <a:xfrm>
              <a:off x="10032103" y="7780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25" name="TextBox 624">
              <a:extLst>
                <a:ext uri="{FF2B5EF4-FFF2-40B4-BE49-F238E27FC236}">
                  <a16:creationId xmlns:a16="http://schemas.microsoft.com/office/drawing/2014/main" id="{B8FC4429-D3D3-0D40-86A1-C3760F401EE2}"/>
                </a:ext>
              </a:extLst>
            </p:cNvPr>
            <p:cNvSpPr txBox="1"/>
            <p:nvPr/>
          </p:nvSpPr>
          <p:spPr>
            <a:xfrm>
              <a:off x="9922930" y="407216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LSB</a:t>
              </a:r>
            </a:p>
          </p:txBody>
        </p:sp>
        <p:sp>
          <p:nvSpPr>
            <p:cNvPr id="626" name="TextBox 625">
              <a:extLst>
                <a:ext uri="{FF2B5EF4-FFF2-40B4-BE49-F238E27FC236}">
                  <a16:creationId xmlns:a16="http://schemas.microsoft.com/office/drawing/2014/main" id="{144BAA5F-29F3-E944-920E-341202883AD4}"/>
                </a:ext>
              </a:extLst>
            </p:cNvPr>
            <p:cNvSpPr txBox="1"/>
            <p:nvPr/>
          </p:nvSpPr>
          <p:spPr>
            <a:xfrm>
              <a:off x="6777713" y="407216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MSB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B72451A-8997-5B4B-840F-0EE22A59668A}"/>
                </a:ext>
              </a:extLst>
            </p:cNvPr>
            <p:cNvSpPr/>
            <p:nvPr/>
          </p:nvSpPr>
          <p:spPr>
            <a:xfrm>
              <a:off x="6868632" y="1452988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017012A-6F10-1942-89DF-26D3F220E659}"/>
                </a:ext>
              </a:extLst>
            </p:cNvPr>
            <p:cNvSpPr/>
            <p:nvPr/>
          </p:nvSpPr>
          <p:spPr>
            <a:xfrm>
              <a:off x="7310759" y="1452988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64F1F60-ED74-A941-9746-A68E39041C6F}"/>
                </a:ext>
              </a:extLst>
            </p:cNvPr>
            <p:cNvSpPr/>
            <p:nvPr/>
          </p:nvSpPr>
          <p:spPr>
            <a:xfrm>
              <a:off x="7752886" y="1452988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A2E0BA3-6BD4-9B49-8286-BF8999130F0D}"/>
                </a:ext>
              </a:extLst>
            </p:cNvPr>
            <p:cNvSpPr/>
            <p:nvPr/>
          </p:nvSpPr>
          <p:spPr>
            <a:xfrm>
              <a:off x="8195013" y="1452988"/>
              <a:ext cx="442127" cy="401934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8829FE-EFAA-AC49-9FAE-649083D9E70D}"/>
                </a:ext>
              </a:extLst>
            </p:cNvPr>
            <p:cNvSpPr txBox="1"/>
            <p:nvPr/>
          </p:nvSpPr>
          <p:spPr>
            <a:xfrm>
              <a:off x="6944150" y="14692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A0E5B63-D31C-3041-ABB8-1F688E126813}"/>
                </a:ext>
              </a:extLst>
            </p:cNvPr>
            <p:cNvSpPr txBox="1"/>
            <p:nvPr/>
          </p:nvSpPr>
          <p:spPr>
            <a:xfrm>
              <a:off x="7384354" y="14692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062D2A1-E0B3-2E43-BFD0-B2B54095F9D5}"/>
                </a:ext>
              </a:extLst>
            </p:cNvPr>
            <p:cNvSpPr txBox="1"/>
            <p:nvPr/>
          </p:nvSpPr>
          <p:spPr>
            <a:xfrm>
              <a:off x="7826481" y="14692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4A56899-B560-5A41-BD67-C787880B3876}"/>
                </a:ext>
              </a:extLst>
            </p:cNvPr>
            <p:cNvSpPr txBox="1"/>
            <p:nvPr/>
          </p:nvSpPr>
          <p:spPr>
            <a:xfrm>
              <a:off x="8268608" y="14692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079C5B2-81C4-4F47-A496-A9BCC028A73F}"/>
                </a:ext>
              </a:extLst>
            </p:cNvPr>
            <p:cNvCxnSpPr>
              <a:cxnSpLocks/>
              <a:stCxn id="113" idx="0"/>
              <a:endCxn id="617" idx="2"/>
            </p:cNvCxnSpPr>
            <p:nvPr/>
          </p:nvCxnSpPr>
          <p:spPr>
            <a:xfrm flipH="1" flipV="1">
              <a:off x="7084681" y="1147342"/>
              <a:ext cx="5015" cy="30564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A37839C0-6C6F-8A44-877B-E5759CB34CE4}"/>
                </a:ext>
              </a:extLst>
            </p:cNvPr>
            <p:cNvCxnSpPr>
              <a:cxnSpLocks/>
              <a:stCxn id="114" idx="0"/>
              <a:endCxn id="610" idx="2"/>
            </p:cNvCxnSpPr>
            <p:nvPr/>
          </p:nvCxnSpPr>
          <p:spPr>
            <a:xfrm flipH="1" flipV="1">
              <a:off x="7526810" y="1163643"/>
              <a:ext cx="5013" cy="28934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4A428F1D-5666-2D4C-896D-39007E3E1D41}"/>
                </a:ext>
              </a:extLst>
            </p:cNvPr>
            <p:cNvCxnSpPr>
              <a:cxnSpLocks/>
              <a:stCxn id="115" idx="0"/>
              <a:endCxn id="611" idx="2"/>
            </p:cNvCxnSpPr>
            <p:nvPr/>
          </p:nvCxnSpPr>
          <p:spPr>
            <a:xfrm flipH="1" flipV="1">
              <a:off x="7968937" y="1163643"/>
              <a:ext cx="5013" cy="28934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1E81FAEF-4DA2-1349-9221-EA6485544430}"/>
                </a:ext>
              </a:extLst>
            </p:cNvPr>
            <p:cNvCxnSpPr>
              <a:cxnSpLocks/>
              <a:stCxn id="116" idx="0"/>
              <a:endCxn id="612" idx="2"/>
            </p:cNvCxnSpPr>
            <p:nvPr/>
          </p:nvCxnSpPr>
          <p:spPr>
            <a:xfrm flipH="1" flipV="1">
              <a:off x="8411064" y="1163643"/>
              <a:ext cx="5013" cy="28934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31E6E78-40F7-A64B-9DFC-DF4D1413E5D6}"/>
              </a:ext>
            </a:extLst>
          </p:cNvPr>
          <p:cNvGrpSpPr/>
          <p:nvPr/>
        </p:nvGrpSpPr>
        <p:grpSpPr>
          <a:xfrm>
            <a:off x="6210434" y="1628338"/>
            <a:ext cx="3937731" cy="1584862"/>
            <a:chOff x="4876966" y="4745797"/>
            <a:chExt cx="4193838" cy="1687940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6EF7911-0F6B-9B44-BF32-6CAE727E0A77}"/>
                </a:ext>
              </a:extLst>
            </p:cNvPr>
            <p:cNvSpPr txBox="1"/>
            <p:nvPr/>
          </p:nvSpPr>
          <p:spPr>
            <a:xfrm>
              <a:off x="8557522" y="4745797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LSB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94096B8-94EF-1E43-8055-AB5F275AAD7A}"/>
                </a:ext>
              </a:extLst>
            </p:cNvPr>
            <p:cNvSpPr txBox="1"/>
            <p:nvPr/>
          </p:nvSpPr>
          <p:spPr>
            <a:xfrm>
              <a:off x="5416304" y="4745797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MSB</a:t>
              </a: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E63D4D17-5562-FD4B-AEC8-C796C97DAAFA}"/>
                </a:ext>
              </a:extLst>
            </p:cNvPr>
            <p:cNvGrpSpPr/>
            <p:nvPr/>
          </p:nvGrpSpPr>
          <p:grpSpPr>
            <a:xfrm>
              <a:off x="4876966" y="5144698"/>
              <a:ext cx="4166649" cy="1289039"/>
              <a:chOff x="4872577" y="4811718"/>
              <a:chExt cx="4166649" cy="1289039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CF029E11-1878-2242-B03E-4D0D028A88E5}"/>
                  </a:ext>
                </a:extLst>
              </p:cNvPr>
              <p:cNvSpPr/>
              <p:nvPr/>
            </p:nvSpPr>
            <p:spPr>
              <a:xfrm>
                <a:off x="5502210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02B54F39-7C40-D54C-8A25-030CA9162049}"/>
                  </a:ext>
                </a:extLst>
              </p:cNvPr>
              <p:cNvSpPr/>
              <p:nvPr/>
            </p:nvSpPr>
            <p:spPr>
              <a:xfrm>
                <a:off x="5944337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A1B1C3E6-313C-8F40-8190-1CFA0475DC6F}"/>
                  </a:ext>
                </a:extLst>
              </p:cNvPr>
              <p:cNvSpPr/>
              <p:nvPr/>
            </p:nvSpPr>
            <p:spPr>
              <a:xfrm>
                <a:off x="6386464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5F654814-6581-364E-97E8-7DB2B8A81EC2}"/>
                  </a:ext>
                </a:extLst>
              </p:cNvPr>
              <p:cNvSpPr/>
              <p:nvPr/>
            </p:nvSpPr>
            <p:spPr>
              <a:xfrm>
                <a:off x="6828591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B4664771-A817-E240-8CDE-74833D48E616}"/>
                  </a:ext>
                </a:extLst>
              </p:cNvPr>
              <p:cNvSpPr/>
              <p:nvPr/>
            </p:nvSpPr>
            <p:spPr>
              <a:xfrm>
                <a:off x="7270718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7FBE97DB-87B7-2344-B085-0ED1C9943E1D}"/>
                  </a:ext>
                </a:extLst>
              </p:cNvPr>
              <p:cNvSpPr/>
              <p:nvPr/>
            </p:nvSpPr>
            <p:spPr>
              <a:xfrm>
                <a:off x="7712845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48660BF5-ED11-1442-B421-39734CCD697F}"/>
                  </a:ext>
                </a:extLst>
              </p:cNvPr>
              <p:cNvSpPr/>
              <p:nvPr/>
            </p:nvSpPr>
            <p:spPr>
              <a:xfrm>
                <a:off x="8154972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12EB0D9-8A82-0748-B4BD-4690333852FC}"/>
                  </a:ext>
                </a:extLst>
              </p:cNvPr>
              <p:cNvSpPr/>
              <p:nvPr/>
            </p:nvSpPr>
            <p:spPr>
              <a:xfrm>
                <a:off x="8597099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73D88EB-58D3-B946-A22A-2973BF723838}"/>
                  </a:ext>
                </a:extLst>
              </p:cNvPr>
              <p:cNvSpPr txBox="1"/>
              <p:nvPr/>
            </p:nvSpPr>
            <p:spPr>
              <a:xfrm>
                <a:off x="5572429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96C79B80-6984-0A44-9D92-C706546AAC7A}"/>
                  </a:ext>
                </a:extLst>
              </p:cNvPr>
              <p:cNvSpPr txBox="1"/>
              <p:nvPr/>
            </p:nvSpPr>
            <p:spPr>
              <a:xfrm>
                <a:off x="6014557" y="4829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1D90AAF-23C4-C742-B971-E2AF59C30B90}"/>
                  </a:ext>
                </a:extLst>
              </p:cNvPr>
              <p:cNvSpPr txBox="1"/>
              <p:nvPr/>
            </p:nvSpPr>
            <p:spPr>
              <a:xfrm>
                <a:off x="6456684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683C184-0A67-8040-BF2D-25F53E1F06C8}"/>
                  </a:ext>
                </a:extLst>
              </p:cNvPr>
              <p:cNvSpPr txBox="1"/>
              <p:nvPr/>
            </p:nvSpPr>
            <p:spPr>
              <a:xfrm>
                <a:off x="6895437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894B0744-DC5A-D74D-A73F-DA46355C0FF7}"/>
                  </a:ext>
                </a:extLst>
              </p:cNvPr>
              <p:cNvSpPr txBox="1"/>
              <p:nvPr/>
            </p:nvSpPr>
            <p:spPr>
              <a:xfrm>
                <a:off x="7346236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B5693736-B619-B64E-8FDF-002C38900CF6}"/>
                  </a:ext>
                </a:extLst>
              </p:cNvPr>
              <p:cNvSpPr txBox="1"/>
              <p:nvPr/>
            </p:nvSpPr>
            <p:spPr>
              <a:xfrm>
                <a:off x="7786440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910B4B4E-E14C-F345-AD30-D7609D611BF2}"/>
                  </a:ext>
                </a:extLst>
              </p:cNvPr>
              <p:cNvSpPr txBox="1"/>
              <p:nvPr/>
            </p:nvSpPr>
            <p:spPr>
              <a:xfrm>
                <a:off x="8228567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3EAD5A1B-11D8-FE40-BF2E-CA9AFF285A52}"/>
                  </a:ext>
                </a:extLst>
              </p:cNvPr>
              <p:cNvSpPr txBox="1"/>
              <p:nvPr/>
            </p:nvSpPr>
            <p:spPr>
              <a:xfrm>
                <a:off x="8670694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64EDCA97-1C93-ED47-923D-3F335A7B09C5}"/>
                  </a:ext>
                </a:extLst>
              </p:cNvPr>
              <p:cNvSpPr/>
              <p:nvPr/>
            </p:nvSpPr>
            <p:spPr>
              <a:xfrm>
                <a:off x="5497820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8E32009A-0227-184D-9BE0-29CF8F73D09B}"/>
                  </a:ext>
                </a:extLst>
              </p:cNvPr>
              <p:cNvSpPr/>
              <p:nvPr/>
            </p:nvSpPr>
            <p:spPr>
              <a:xfrm>
                <a:off x="5939947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0B72BC2E-BBAB-C443-9EA8-DA9AE217FE28}"/>
                  </a:ext>
                </a:extLst>
              </p:cNvPr>
              <p:cNvSpPr/>
              <p:nvPr/>
            </p:nvSpPr>
            <p:spPr>
              <a:xfrm>
                <a:off x="6382074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39D7AA95-A568-294D-8F1F-118F4D345140}"/>
                  </a:ext>
                </a:extLst>
              </p:cNvPr>
              <p:cNvSpPr/>
              <p:nvPr/>
            </p:nvSpPr>
            <p:spPr>
              <a:xfrm>
                <a:off x="6824201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BDB9AADC-7EF3-4846-8A9C-322049B5FEDF}"/>
                  </a:ext>
                </a:extLst>
              </p:cNvPr>
              <p:cNvSpPr/>
              <p:nvPr/>
            </p:nvSpPr>
            <p:spPr>
              <a:xfrm>
                <a:off x="7266328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1ACF7222-35F7-5349-899E-87A0B4391ECC}"/>
                  </a:ext>
                </a:extLst>
              </p:cNvPr>
              <p:cNvSpPr/>
              <p:nvPr/>
            </p:nvSpPr>
            <p:spPr>
              <a:xfrm>
                <a:off x="7708455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A710DF0-7FE6-5347-87AE-872923E72A49}"/>
                  </a:ext>
                </a:extLst>
              </p:cNvPr>
              <p:cNvSpPr/>
              <p:nvPr/>
            </p:nvSpPr>
            <p:spPr>
              <a:xfrm>
                <a:off x="8150582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EDCFA68D-D1DC-BB49-B29A-0213C6CD2E51}"/>
                  </a:ext>
                </a:extLst>
              </p:cNvPr>
              <p:cNvSpPr/>
              <p:nvPr/>
            </p:nvSpPr>
            <p:spPr>
              <a:xfrm>
                <a:off x="8592709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0610F3B-F020-874F-8D56-FA75F1D3667C}"/>
                  </a:ext>
                </a:extLst>
              </p:cNvPr>
              <p:cNvSpPr txBox="1"/>
              <p:nvPr/>
            </p:nvSpPr>
            <p:spPr>
              <a:xfrm>
                <a:off x="5568039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CF10ABB-3E82-C641-AC5D-586659B8234A}"/>
                  </a:ext>
                </a:extLst>
              </p:cNvPr>
              <p:cNvSpPr txBox="1"/>
              <p:nvPr/>
            </p:nvSpPr>
            <p:spPr>
              <a:xfrm>
                <a:off x="6010167" y="571699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F7F88BA0-D666-1F42-ABBD-202103D082C2}"/>
                  </a:ext>
                </a:extLst>
              </p:cNvPr>
              <p:cNvSpPr txBox="1"/>
              <p:nvPr/>
            </p:nvSpPr>
            <p:spPr>
              <a:xfrm>
                <a:off x="6452294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D28180F-83B5-E049-9045-41112F020792}"/>
                  </a:ext>
                </a:extLst>
              </p:cNvPr>
              <p:cNvSpPr txBox="1"/>
              <p:nvPr/>
            </p:nvSpPr>
            <p:spPr>
              <a:xfrm>
                <a:off x="6891047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6283DD62-A434-A24C-AC43-D947838FEF8D}"/>
                  </a:ext>
                </a:extLst>
              </p:cNvPr>
              <p:cNvSpPr txBox="1"/>
              <p:nvPr/>
            </p:nvSpPr>
            <p:spPr>
              <a:xfrm>
                <a:off x="7341846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4B1EBF13-4178-7544-9822-D9FDF9E1773C}"/>
                  </a:ext>
                </a:extLst>
              </p:cNvPr>
              <p:cNvSpPr txBox="1"/>
              <p:nvPr/>
            </p:nvSpPr>
            <p:spPr>
              <a:xfrm>
                <a:off x="7782050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FD4F8EE-5B29-724D-A267-DC521614A9B2}"/>
                  </a:ext>
                </a:extLst>
              </p:cNvPr>
              <p:cNvSpPr txBox="1"/>
              <p:nvPr/>
            </p:nvSpPr>
            <p:spPr>
              <a:xfrm>
                <a:off x="8224177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83D47CA1-6821-9646-813D-F9DEADE5BCAB}"/>
                  </a:ext>
                </a:extLst>
              </p:cNvPr>
              <p:cNvSpPr txBox="1"/>
              <p:nvPr/>
            </p:nvSpPr>
            <p:spPr>
              <a:xfrm>
                <a:off x="8666304" y="57151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A7F63F0C-D2E0-C546-B5D7-DFD8712EE352}"/>
                  </a:ext>
                </a:extLst>
              </p:cNvPr>
              <p:cNvSpPr txBox="1"/>
              <p:nvPr/>
            </p:nvSpPr>
            <p:spPr>
              <a:xfrm>
                <a:off x="4872577" y="5159514"/>
                <a:ext cx="9544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" pitchFamily="2" charset="0"/>
                  </a:rPr>
                  <a:t>&amp;</a:t>
                </a:r>
              </a:p>
            </p:txBody>
          </p:sp>
        </p:grp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BA2FAA36-CF3D-784E-B330-9C7A891FF594}"/>
              </a:ext>
            </a:extLst>
          </p:cNvPr>
          <p:cNvSpPr txBox="1"/>
          <p:nvPr/>
        </p:nvSpPr>
        <p:spPr>
          <a:xfrm>
            <a:off x="5648766" y="487534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732192B-4AC3-7B49-AAD2-C6D076B17C1E}"/>
              </a:ext>
            </a:extLst>
          </p:cNvPr>
          <p:cNvSpPr txBox="1"/>
          <p:nvPr/>
        </p:nvSpPr>
        <p:spPr>
          <a:xfrm>
            <a:off x="5650662" y="1979425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2.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E72BEBA-355C-1E48-A784-154A642E9848}"/>
              </a:ext>
            </a:extLst>
          </p:cNvPr>
          <p:cNvSpPr txBox="1"/>
          <p:nvPr/>
        </p:nvSpPr>
        <p:spPr>
          <a:xfrm>
            <a:off x="5650662" y="3709405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3.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23B3F43-2E9A-B641-8B09-4A9A731F446F}"/>
              </a:ext>
            </a:extLst>
          </p:cNvPr>
          <p:cNvSpPr txBox="1"/>
          <p:nvPr/>
        </p:nvSpPr>
        <p:spPr>
          <a:xfrm>
            <a:off x="5655246" y="5239330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4.</a:t>
            </a:r>
          </a:p>
        </p:txBody>
      </p:sp>
      <p:sp>
        <p:nvSpPr>
          <p:cNvPr id="188" name="Date Placeholder 3">
            <a:extLst>
              <a:ext uri="{FF2B5EF4-FFF2-40B4-BE49-F238E27FC236}">
                <a16:creationId xmlns:a16="http://schemas.microsoft.com/office/drawing/2014/main" id="{22E4E107-7903-C940-81F7-F044C029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r>
              <a:rPr lang="en-US" dirty="0"/>
              <a:t>7 February 2020</a:t>
            </a:r>
          </a:p>
        </p:txBody>
      </p:sp>
    </p:spTree>
    <p:extLst>
      <p:ext uri="{BB962C8B-B14F-4D97-AF65-F5344CB8AC3E}">
        <p14:creationId xmlns:p14="http://schemas.microsoft.com/office/powerpoint/2010/main" val="2939993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32BDC-4367-764D-8A82-FBE09BD03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Sets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E8A3AB-B3A0-2E49-8DED-221E39AE3A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Well-defined unordered collections that are characterized by the elements they contain.</a:t>
                </a:r>
              </a:p>
              <a:p>
                <a:r>
                  <a:rPr lang="en-US" sz="2000" dirty="0"/>
                  <a:t>Sets are equivalent if and only if they have exactly the same elements.</a:t>
                </a:r>
              </a:p>
              <a:p>
                <a:r>
                  <a:rPr lang="en-US" sz="2000" dirty="0"/>
                  <a:t>Basic relation in set theory is membership.</a:t>
                </a:r>
              </a:p>
              <a:p>
                <a:r>
                  <a:rPr lang="en-US" sz="2000" dirty="0"/>
                  <a:t>Operations:</a:t>
                </a:r>
              </a:p>
              <a:p>
                <a:pPr lvl="1"/>
                <a:r>
                  <a:rPr lang="en-US" sz="2000" dirty="0"/>
                  <a:t>Intersection: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Union: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Difference: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⋂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Complement: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2000" b="0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endParaRPr lang="en-US" sz="2000" b="0" dirty="0"/>
              </a:p>
              <a:p>
                <a:pPr lvl="1"/>
                <a:endParaRPr lang="en-US" sz="2000" b="0" dirty="0"/>
              </a:p>
              <a:p>
                <a:pPr marL="457200" lvl="1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E8A3AB-B3A0-2E49-8DED-221E39AE3A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2"/>
                <a:stretch>
                  <a:fillRect l="-563" t="-1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D5B1C-E004-0647-BD06-ACD59A57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95237" y="6354105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0D4A5-8684-1D44-9E56-F086BAB2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766" y="6332836"/>
            <a:ext cx="432319" cy="382527"/>
          </a:xfrm>
          <a:prstGeom prst="ellipse">
            <a:avLst/>
          </a:prstGeom>
          <a:solidFill>
            <a:srgbClr val="595959"/>
          </a:solidFill>
        </p:spPr>
        <p:txBody>
          <a:bodyPr>
            <a:normAutofit fontScale="85000" lnSpcReduction="10000"/>
          </a:bodyPr>
          <a:lstStyle/>
          <a:p>
            <a:pPr algn="ctr">
              <a:spcAft>
                <a:spcPts val="600"/>
              </a:spcAft>
            </a:pPr>
            <a:fld id="{A007D034-B69E-A742-8D96-D676D6BE536A}" type="slidenum">
              <a:rPr lang="en-US" sz="105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14</a:t>
            </a:fld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5DF89A9-7FD9-3448-9232-3BC3DB6E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r>
              <a:rPr lang="en-US" dirty="0"/>
              <a:t>7 February 2020</a:t>
            </a:r>
          </a:p>
        </p:txBody>
      </p:sp>
    </p:spTree>
    <p:extLst>
      <p:ext uri="{BB962C8B-B14F-4D97-AF65-F5344CB8AC3E}">
        <p14:creationId xmlns:p14="http://schemas.microsoft.com/office/powerpoint/2010/main" val="3196810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76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B6514-3929-344B-BAD6-80FC6C5B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en-US" sz="2400">
                <a:solidFill>
                  <a:schemeClr val="bg1"/>
                </a:solidFill>
              </a:rPr>
              <a:t>Set Operations with Dogs</a:t>
            </a:r>
          </a:p>
        </p:txBody>
      </p:sp>
      <p:cxnSp>
        <p:nvCxnSpPr>
          <p:cNvPr id="82" name="Straight Connector 78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2EE9-8C5B-D04F-9BAF-82B552F19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Let’s first define a universal set of dogs: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" pitchFamily="2" charset="0"/>
              </a:rPr>
              <a:t>   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dogs = { shih tzu, poodle, </a:t>
            </a:r>
            <a:r>
              <a:rPr lang="en-US" sz="1600" dirty="0" err="1">
                <a:solidFill>
                  <a:schemeClr val="bg1"/>
                </a:solidFill>
                <a:latin typeface="Courier" pitchFamily="2" charset="0"/>
              </a:rPr>
              <a:t>pitbull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, lab,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              corgi, chihuahua, rottweiler, beagle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E55DC-E1FA-0E47-A4B3-F64F6BDD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8784" y="6446290"/>
            <a:ext cx="531931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dirty="0">
                <a:solidFill>
                  <a:schemeClr val="bg1">
                    <a:alpha val="70000"/>
                  </a:schemeClr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09F6B-81DA-E946-B494-41396E83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446290"/>
            <a:ext cx="8191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200">
                <a:solidFill>
                  <a:schemeClr val="bg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1200" dirty="0">
              <a:solidFill>
                <a:schemeClr val="bg1">
                  <a:alpha val="70000"/>
                </a:schemeClr>
              </a:solidFill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10DE538-9D79-C840-B504-A6EC7FECF71F}"/>
              </a:ext>
            </a:extLst>
          </p:cNvPr>
          <p:cNvGrpSpPr/>
          <p:nvPr/>
        </p:nvGrpSpPr>
        <p:grpSpPr>
          <a:xfrm>
            <a:off x="1089538" y="845661"/>
            <a:ext cx="10009875" cy="3018253"/>
            <a:chOff x="104188" y="845661"/>
            <a:chExt cx="10009875" cy="3018253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2C402996-36F6-D042-B014-01A68414CC46}"/>
                </a:ext>
              </a:extLst>
            </p:cNvPr>
            <p:cNvGrpSpPr/>
            <p:nvPr/>
          </p:nvGrpSpPr>
          <p:grpSpPr>
            <a:xfrm>
              <a:off x="2074888" y="845661"/>
              <a:ext cx="8039175" cy="3018253"/>
              <a:chOff x="1024932" y="3352993"/>
              <a:chExt cx="7859122" cy="2950654"/>
            </a:xfrm>
          </p:grpSpPr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F4C0B9B5-C7CC-BB4A-BCAE-FEDA08FB32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64473" y="3352993"/>
                <a:ext cx="1961389" cy="1307592"/>
              </a:xfrm>
              <a:prstGeom prst="rect">
                <a:avLst/>
              </a:prstGeom>
            </p:spPr>
          </p:pic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4DB9C85B-EBED-2F45-BBB4-6F5EBCA7E8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0091" y="4944784"/>
                <a:ext cx="1264620" cy="1307592"/>
              </a:xfrm>
              <a:prstGeom prst="rect">
                <a:avLst/>
              </a:prstGeom>
            </p:spPr>
          </p:pic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210DC7A0-9197-2E45-A16B-BB7177D214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98591" y="3428406"/>
                <a:ext cx="1961445" cy="1309426"/>
              </a:xfrm>
              <a:prstGeom prst="rect">
                <a:avLst/>
              </a:prstGeom>
            </p:spPr>
          </p:pic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306B6008-4456-604F-B3AC-C30D9CA278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09862" y="3428406"/>
                <a:ext cx="1958697" cy="1307592"/>
              </a:xfrm>
              <a:prstGeom prst="rect">
                <a:avLst/>
              </a:prstGeom>
            </p:spPr>
          </p:pic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2343EBBC-97A1-974D-BA0C-8D63039D17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88216" y="4895788"/>
                <a:ext cx="1958696" cy="1307592"/>
              </a:xfrm>
              <a:prstGeom prst="rect">
                <a:avLst/>
              </a:prstGeom>
            </p:spPr>
          </p:pic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B4BB1585-F28C-1346-BF7A-0EFAD9EB48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1448994" y="4957993"/>
                <a:ext cx="1743456" cy="1307592"/>
              </a:xfrm>
              <a:prstGeom prst="rect">
                <a:avLst/>
              </a:prstGeom>
            </p:spPr>
          </p:pic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EB627DF2-B474-1F48-9FAB-864C435800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46129" y="3441615"/>
                <a:ext cx="1958698" cy="1307592"/>
              </a:xfrm>
              <a:prstGeom prst="rect">
                <a:avLst/>
              </a:prstGeom>
            </p:spPr>
          </p:pic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A733F75F-23D6-6747-AAEC-A5F899FFD6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12734" y="4846483"/>
                <a:ext cx="1133157" cy="1309426"/>
              </a:xfrm>
              <a:prstGeom prst="rect">
                <a:avLst/>
              </a:prstGeom>
            </p:spPr>
          </p:pic>
          <p:sp>
            <p:nvSpPr>
              <p:cNvPr id="112" name="Left Brace 111">
                <a:extLst>
                  <a:ext uri="{FF2B5EF4-FFF2-40B4-BE49-F238E27FC236}">
                    <a16:creationId xmlns:a16="http://schemas.microsoft.com/office/drawing/2014/main" id="{FE4A3CBA-B805-7340-BFD0-5FDFBF0B2B3D}"/>
                  </a:ext>
                </a:extLst>
              </p:cNvPr>
              <p:cNvSpPr/>
              <p:nvPr/>
            </p:nvSpPr>
            <p:spPr>
              <a:xfrm>
                <a:off x="1024932" y="3441615"/>
                <a:ext cx="350756" cy="1294383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Left Brace 112">
                <a:extLst>
                  <a:ext uri="{FF2B5EF4-FFF2-40B4-BE49-F238E27FC236}">
                    <a16:creationId xmlns:a16="http://schemas.microsoft.com/office/drawing/2014/main" id="{7EF4E348-85B1-0740-97F3-8BA30A4060D2}"/>
                  </a:ext>
                </a:extLst>
              </p:cNvPr>
              <p:cNvSpPr/>
              <p:nvPr/>
            </p:nvSpPr>
            <p:spPr>
              <a:xfrm rot="10800000">
                <a:off x="8533298" y="4854004"/>
                <a:ext cx="350756" cy="1294383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8AD86B7-9DB9-7443-9DB2-08F1696CB0D6}"/>
                  </a:ext>
                </a:extLst>
              </p:cNvPr>
              <p:cNvSpPr txBox="1"/>
              <p:nvPr/>
            </p:nvSpPr>
            <p:spPr>
              <a:xfrm>
                <a:off x="4713442" y="4139154"/>
                <a:ext cx="31290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F01C3A1-69A9-B84B-97A0-9154E2877419}"/>
                  </a:ext>
                </a:extLst>
              </p:cNvPr>
              <p:cNvSpPr txBox="1"/>
              <p:nvPr/>
            </p:nvSpPr>
            <p:spPr>
              <a:xfrm>
                <a:off x="3035997" y="4138597"/>
                <a:ext cx="31290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8182B3A-75FF-0F40-8C9B-2358A3ACE5FB}"/>
                  </a:ext>
                </a:extLst>
              </p:cNvPr>
              <p:cNvSpPr txBox="1"/>
              <p:nvPr/>
            </p:nvSpPr>
            <p:spPr>
              <a:xfrm>
                <a:off x="8112837" y="4112180"/>
                <a:ext cx="31290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AA4570BD-B5C7-4B43-8920-507BB16D6097}"/>
                  </a:ext>
                </a:extLst>
              </p:cNvPr>
              <p:cNvSpPr txBox="1"/>
              <p:nvPr/>
            </p:nvSpPr>
            <p:spPr>
              <a:xfrm>
                <a:off x="6355534" y="4120434"/>
                <a:ext cx="31290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90243AD-C020-6748-AD86-7732BAA0CBBB}"/>
                  </a:ext>
                </a:extLst>
              </p:cNvPr>
              <p:cNvSpPr txBox="1"/>
              <p:nvPr/>
            </p:nvSpPr>
            <p:spPr>
              <a:xfrm>
                <a:off x="4713442" y="5586679"/>
                <a:ext cx="31290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F3D69C38-DA4B-C54D-85C3-5A168001FD73}"/>
                  </a:ext>
                </a:extLst>
              </p:cNvPr>
              <p:cNvSpPr txBox="1"/>
              <p:nvPr/>
            </p:nvSpPr>
            <p:spPr>
              <a:xfrm>
                <a:off x="3057007" y="5591957"/>
                <a:ext cx="31290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B2EC9B24-967C-604A-9B88-00FDCA7E71DE}"/>
                  </a:ext>
                </a:extLst>
              </p:cNvPr>
              <p:cNvSpPr txBox="1"/>
              <p:nvPr/>
            </p:nvSpPr>
            <p:spPr>
              <a:xfrm>
                <a:off x="6395206" y="5595761"/>
                <a:ext cx="31290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C8B7A7B-9D09-174D-958D-F628F850EBBF}"/>
                </a:ext>
              </a:extLst>
            </p:cNvPr>
            <p:cNvSpPr txBox="1"/>
            <p:nvPr/>
          </p:nvSpPr>
          <p:spPr>
            <a:xfrm>
              <a:off x="104188" y="1275165"/>
              <a:ext cx="21259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Courier" pitchFamily="2" charset="0"/>
                </a:rPr>
                <a:t>dogs = </a:t>
              </a:r>
            </a:p>
          </p:txBody>
        </p:sp>
      </p:grpSp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ACB8A43A-953F-6B43-B85B-31F4D2772EA8}"/>
              </a:ext>
            </a:extLst>
          </p:cNvPr>
          <p:cNvSpPr txBox="1">
            <a:spLocks/>
          </p:cNvSpPr>
          <p:nvPr/>
        </p:nvSpPr>
        <p:spPr>
          <a:xfrm>
            <a:off x="304801" y="6332836"/>
            <a:ext cx="1338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7 February 2020</a:t>
            </a:r>
          </a:p>
        </p:txBody>
      </p:sp>
    </p:spTree>
    <p:extLst>
      <p:ext uri="{BB962C8B-B14F-4D97-AF65-F5344CB8AC3E}">
        <p14:creationId xmlns:p14="http://schemas.microsoft.com/office/powerpoint/2010/main" val="861929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76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B6514-3929-344B-BAD6-80FC6C5B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cs typeface="Calibri" panose="020F0502020204030204" pitchFamily="34" charset="0"/>
              </a:rPr>
              <a:t>Set Intersection ( A</a:t>
            </a:r>
            <a:r>
              <a:rPr lang="en-US" sz="2800" dirty="0">
                <a:solidFill>
                  <a:schemeClr val="bg1"/>
                </a:solidFill>
              </a:rPr>
              <a:t> ∩ </a:t>
            </a:r>
            <a:r>
              <a:rPr lang="en-US" sz="2800" dirty="0">
                <a:solidFill>
                  <a:schemeClr val="bg1"/>
                </a:solidFill>
                <a:cs typeface="Calibri" panose="020F0502020204030204" pitchFamily="34" charset="0"/>
              </a:rPr>
              <a:t>B )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82" name="Straight Connector 78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2EE9-8C5B-D04F-9BAF-82B552F19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 set of elements in A and B.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good_dogs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= { </a:t>
            </a:r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pitbull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, lab, corgi, beagle }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bad_dogs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= { shih tzu, poodle, </a:t>
            </a:r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pitbull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}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good_dogs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∩ </a:t>
            </a:r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bad_dogs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= { </a:t>
            </a:r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pitbull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E55DC-E1FA-0E47-A4B3-F64F6BDD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8784" y="6446290"/>
            <a:ext cx="531931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dirty="0">
                <a:solidFill>
                  <a:schemeClr val="bg1">
                    <a:alpha val="70000"/>
                  </a:schemeClr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09F6B-81DA-E946-B494-41396E83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446290"/>
            <a:ext cx="8191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200">
                <a:solidFill>
                  <a:schemeClr val="bg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1200" dirty="0">
              <a:solidFill>
                <a:schemeClr val="bg1">
                  <a:alpha val="70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175A7CA-5627-DF41-A0A3-2878F25BEBC5}"/>
              </a:ext>
            </a:extLst>
          </p:cNvPr>
          <p:cNvGrpSpPr/>
          <p:nvPr/>
        </p:nvGrpSpPr>
        <p:grpSpPr>
          <a:xfrm>
            <a:off x="1107090" y="345313"/>
            <a:ext cx="9974772" cy="3906965"/>
            <a:chOff x="257666" y="300837"/>
            <a:chExt cx="9974772" cy="390696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1679524-3317-C041-83D0-59596919424D}"/>
                </a:ext>
              </a:extLst>
            </p:cNvPr>
            <p:cNvGrpSpPr/>
            <p:nvPr/>
          </p:nvGrpSpPr>
          <p:grpSpPr>
            <a:xfrm>
              <a:off x="3948729" y="300837"/>
              <a:ext cx="6283709" cy="1179798"/>
              <a:chOff x="3807942" y="712116"/>
              <a:chExt cx="7756059" cy="1456239"/>
            </a:xfrm>
          </p:grpSpPr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DA8A9434-6F01-7B4D-BB47-218B7E588A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63360" y="761980"/>
                <a:ext cx="2006382" cy="1339425"/>
              </a:xfrm>
              <a:prstGeom prst="rect">
                <a:avLst/>
              </a:prstGeom>
            </p:spPr>
          </p:pic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52D521B5-F93E-8446-AF19-717B46D91F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94309" y="755058"/>
                <a:ext cx="1159118" cy="1339425"/>
              </a:xfrm>
              <a:prstGeom prst="rect">
                <a:avLst/>
              </a:prstGeom>
            </p:spPr>
          </p:pic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6C9E953-B306-9845-A494-2F3AAD44AA08}"/>
                  </a:ext>
                </a:extLst>
              </p:cNvPr>
              <p:cNvGrpSpPr/>
              <p:nvPr/>
            </p:nvGrpSpPr>
            <p:grpSpPr>
              <a:xfrm>
                <a:off x="3807942" y="712116"/>
                <a:ext cx="7756059" cy="1342652"/>
                <a:chOff x="3807942" y="712116"/>
                <a:chExt cx="7756059" cy="1342652"/>
              </a:xfrm>
            </p:grpSpPr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42453D4A-03BB-604A-A341-95F785C843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41719" y="717219"/>
                  <a:ext cx="2006325" cy="1337549"/>
                </a:xfrm>
                <a:prstGeom prst="rect">
                  <a:avLst/>
                </a:prstGeom>
              </p:spPr>
            </p:pic>
            <p:pic>
              <p:nvPicPr>
                <p:cNvPr id="89" name="Picture 88">
                  <a:extLst>
                    <a:ext uri="{FF2B5EF4-FFF2-40B4-BE49-F238E27FC236}">
                      <a16:creationId xmlns:a16="http://schemas.microsoft.com/office/drawing/2014/main" id="{EC21C888-25E9-B54B-AD8F-BB9A045267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7665883" y="712116"/>
                  <a:ext cx="1783399" cy="1337549"/>
                </a:xfrm>
                <a:prstGeom prst="rect">
                  <a:avLst/>
                </a:prstGeom>
              </p:spPr>
            </p:pic>
            <p:sp>
              <p:nvSpPr>
                <p:cNvPr id="92" name="Left Brace 91">
                  <a:extLst>
                    <a:ext uri="{FF2B5EF4-FFF2-40B4-BE49-F238E27FC236}">
                      <a16:creationId xmlns:a16="http://schemas.microsoft.com/office/drawing/2014/main" id="{0D795194-13C5-AA4C-8AFB-3858F152F4C8}"/>
                    </a:ext>
                  </a:extLst>
                </p:cNvPr>
                <p:cNvSpPr/>
                <p:nvPr/>
              </p:nvSpPr>
              <p:spPr>
                <a:xfrm>
                  <a:off x="3807942" y="730731"/>
                  <a:ext cx="358792" cy="1324037"/>
                </a:xfrm>
                <a:prstGeom prst="leftBrac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Left Brace 92">
                  <a:extLst>
                    <a:ext uri="{FF2B5EF4-FFF2-40B4-BE49-F238E27FC236}">
                      <a16:creationId xmlns:a16="http://schemas.microsoft.com/office/drawing/2014/main" id="{392A728E-579F-F04A-A87F-5931143BE23A}"/>
                    </a:ext>
                  </a:extLst>
                </p:cNvPr>
                <p:cNvSpPr/>
                <p:nvPr/>
              </p:nvSpPr>
              <p:spPr>
                <a:xfrm rot="10800000">
                  <a:off x="11205209" y="730731"/>
                  <a:ext cx="358792" cy="1324037"/>
                </a:xfrm>
                <a:prstGeom prst="leftBrac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6D7E81-EE4F-4D40-AC47-9B2FDD71849B}"/>
                  </a:ext>
                </a:extLst>
              </p:cNvPr>
              <p:cNvSpPr txBox="1"/>
              <p:nvPr/>
            </p:nvSpPr>
            <p:spPr>
              <a:xfrm>
                <a:off x="7580956" y="1444251"/>
                <a:ext cx="320075" cy="724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7828E74-C13B-6843-AAE5-71A5D8394659}"/>
                  </a:ext>
                </a:extLst>
              </p:cNvPr>
              <p:cNvSpPr txBox="1"/>
              <p:nvPr/>
            </p:nvSpPr>
            <p:spPr>
              <a:xfrm>
                <a:off x="5865081" y="1443681"/>
                <a:ext cx="320075" cy="724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653CACC-BE53-DB44-ADD0-6FD56E8770AE}"/>
                  </a:ext>
                </a:extLst>
              </p:cNvPr>
              <p:cNvSpPr txBox="1"/>
              <p:nvPr/>
            </p:nvSpPr>
            <p:spPr>
              <a:xfrm>
                <a:off x="9260668" y="1425102"/>
                <a:ext cx="320075" cy="724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89082D-009E-334D-8144-F221AEC5528F}"/>
                </a:ext>
              </a:extLst>
            </p:cNvPr>
            <p:cNvSpPr txBox="1"/>
            <p:nvPr/>
          </p:nvSpPr>
          <p:spPr>
            <a:xfrm>
              <a:off x="1942944" y="678755"/>
              <a:ext cx="2031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" pitchFamily="2" charset="0"/>
                </a:rPr>
                <a:t>good_dogs</a:t>
              </a:r>
              <a:r>
                <a:rPr lang="en-US" sz="2000" dirty="0">
                  <a:latin typeface="Courier" pitchFamily="2" charset="0"/>
                </a:rPr>
                <a:t> =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A4F6E-D33B-AC4E-87D6-EF44FD553C44}"/>
                </a:ext>
              </a:extLst>
            </p:cNvPr>
            <p:cNvSpPr txBox="1"/>
            <p:nvPr/>
          </p:nvSpPr>
          <p:spPr>
            <a:xfrm>
              <a:off x="7887956" y="383847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96D4CE0-16E8-F649-B085-AEFA9A6BB4BD}"/>
                </a:ext>
              </a:extLst>
            </p:cNvPr>
            <p:cNvGrpSpPr/>
            <p:nvPr/>
          </p:nvGrpSpPr>
          <p:grpSpPr>
            <a:xfrm>
              <a:off x="3940471" y="1603054"/>
              <a:ext cx="5030023" cy="1282851"/>
              <a:chOff x="2285125" y="2032797"/>
              <a:chExt cx="3635430" cy="927176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B7292517-FA83-6E4B-8815-EDC42B6B23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5810" y="2032797"/>
                <a:ext cx="1217199" cy="811466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EBC01C69-9742-E54E-8271-4D7AC2B5ED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16933" y="2079597"/>
                <a:ext cx="1215529" cy="811466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1E8BD7BD-1242-014D-BACA-0AB564A337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46512" y="2087794"/>
                <a:ext cx="1215529" cy="811466"/>
              </a:xfrm>
              <a:prstGeom prst="rect">
                <a:avLst/>
              </a:prstGeom>
            </p:spPr>
          </p:pic>
          <p:sp>
            <p:nvSpPr>
              <p:cNvPr id="62" name="Left Brace 61">
                <a:extLst>
                  <a:ext uri="{FF2B5EF4-FFF2-40B4-BE49-F238E27FC236}">
                    <a16:creationId xmlns:a16="http://schemas.microsoft.com/office/drawing/2014/main" id="{8E152AA6-8238-4441-B9AD-E460D2DC8BC9}"/>
                  </a:ext>
                </a:extLst>
              </p:cNvPr>
              <p:cNvSpPr/>
              <p:nvPr/>
            </p:nvSpPr>
            <p:spPr>
              <a:xfrm>
                <a:off x="2285125" y="2087794"/>
                <a:ext cx="217672" cy="803268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Left Brace 62">
                <a:extLst>
                  <a:ext uri="{FF2B5EF4-FFF2-40B4-BE49-F238E27FC236}">
                    <a16:creationId xmlns:a16="http://schemas.microsoft.com/office/drawing/2014/main" id="{405569C0-BE5C-0C47-A1D2-2C543FD6A1BE}"/>
                  </a:ext>
                </a:extLst>
              </p:cNvPr>
              <p:cNvSpPr/>
              <p:nvPr/>
            </p:nvSpPr>
            <p:spPr>
              <a:xfrm rot="10800000">
                <a:off x="5702883" y="2090860"/>
                <a:ext cx="217672" cy="803268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FA7F635-5FBC-854C-8171-D376EA7440D2}"/>
                  </a:ext>
                </a:extLst>
              </p:cNvPr>
              <p:cNvSpPr txBox="1"/>
              <p:nvPr/>
            </p:nvSpPr>
            <p:spPr>
              <a:xfrm>
                <a:off x="4574142" y="2520673"/>
                <a:ext cx="194183" cy="439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3DC4A42-12B3-FE45-8B89-4FB9279FEFFF}"/>
                  </a:ext>
                </a:extLst>
              </p:cNvPr>
              <p:cNvSpPr txBox="1"/>
              <p:nvPr/>
            </p:nvSpPr>
            <p:spPr>
              <a:xfrm>
                <a:off x="3533152" y="2520327"/>
                <a:ext cx="194183" cy="439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62712A9-7BFD-634A-976D-7EFD7110F8E1}"/>
                </a:ext>
              </a:extLst>
            </p:cNvPr>
            <p:cNvSpPr txBox="1"/>
            <p:nvPr/>
          </p:nvSpPr>
          <p:spPr>
            <a:xfrm>
              <a:off x="2096832" y="2039041"/>
              <a:ext cx="18774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" pitchFamily="2" charset="0"/>
                </a:rPr>
                <a:t>bad_dogs</a:t>
              </a:r>
              <a:r>
                <a:rPr lang="en-US" sz="2000" dirty="0">
                  <a:latin typeface="Courier" pitchFamily="2" charset="0"/>
                </a:rPr>
                <a:t> = </a:t>
              </a: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B567BD37-C15F-EA42-AE4F-23EBFF39A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9411" y="3014709"/>
              <a:ext cx="1684131" cy="1122753"/>
            </a:xfrm>
            <a:prstGeom prst="rect">
              <a:avLst/>
            </a:prstGeom>
          </p:spPr>
        </p:pic>
        <p:sp>
          <p:nvSpPr>
            <p:cNvPr id="102" name="Left Brace 101">
              <a:extLst>
                <a:ext uri="{FF2B5EF4-FFF2-40B4-BE49-F238E27FC236}">
                  <a16:creationId xmlns:a16="http://schemas.microsoft.com/office/drawing/2014/main" id="{B330CC07-CE0A-EA4D-ACBC-495AD9FA5922}"/>
                </a:ext>
              </a:extLst>
            </p:cNvPr>
            <p:cNvSpPr/>
            <p:nvPr/>
          </p:nvSpPr>
          <p:spPr>
            <a:xfrm>
              <a:off x="3940471" y="3053400"/>
              <a:ext cx="301173" cy="1111411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Left Brace 102">
              <a:extLst>
                <a:ext uri="{FF2B5EF4-FFF2-40B4-BE49-F238E27FC236}">
                  <a16:creationId xmlns:a16="http://schemas.microsoft.com/office/drawing/2014/main" id="{1441013F-8769-1042-A104-640B06652C12}"/>
                </a:ext>
              </a:extLst>
            </p:cNvPr>
            <p:cNvSpPr/>
            <p:nvPr/>
          </p:nvSpPr>
          <p:spPr>
            <a:xfrm rot="10800000">
              <a:off x="5690279" y="3048621"/>
              <a:ext cx="301173" cy="1111411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D82A753-64E1-6747-B079-C040E931889B}"/>
                </a:ext>
              </a:extLst>
            </p:cNvPr>
            <p:cNvSpPr txBox="1"/>
            <p:nvPr/>
          </p:nvSpPr>
          <p:spPr>
            <a:xfrm>
              <a:off x="257666" y="3399327"/>
              <a:ext cx="40424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ourier" pitchFamily="2" charset="0"/>
                </a:rPr>
                <a:t>good_dogs</a:t>
              </a:r>
              <a:r>
                <a:rPr lang="en-US" sz="2000" dirty="0">
                  <a:latin typeface="Courier" pitchFamily="2" charset="0"/>
                </a:rPr>
                <a:t> ∩ </a:t>
              </a:r>
              <a:r>
                <a:rPr lang="en-US" sz="2000" dirty="0" err="1">
                  <a:latin typeface="Courier" pitchFamily="2" charset="0"/>
                </a:rPr>
                <a:t>bad_dogs</a:t>
              </a:r>
              <a:r>
                <a:rPr lang="en-US" sz="2000" dirty="0">
                  <a:latin typeface="Courier" pitchFamily="2" charset="0"/>
                </a:rPr>
                <a:t> = </a:t>
              </a:r>
            </a:p>
          </p:txBody>
        </p:sp>
      </p:grpSp>
      <p:sp>
        <p:nvSpPr>
          <p:cNvPr id="36" name="Date Placeholder 3">
            <a:extLst>
              <a:ext uri="{FF2B5EF4-FFF2-40B4-BE49-F238E27FC236}">
                <a16:creationId xmlns:a16="http://schemas.microsoft.com/office/drawing/2014/main" id="{70E96BE7-B8B4-7645-92ED-7897469F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7 February 2020</a:t>
            </a:r>
          </a:p>
        </p:txBody>
      </p:sp>
    </p:spTree>
    <p:extLst>
      <p:ext uri="{BB962C8B-B14F-4D97-AF65-F5344CB8AC3E}">
        <p14:creationId xmlns:p14="http://schemas.microsoft.com/office/powerpoint/2010/main" val="3119209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76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B6514-3929-344B-BAD6-80FC6C5B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cs typeface="Calibri" panose="020F0502020204030204" pitchFamily="34" charset="0"/>
              </a:rPr>
              <a:t>Set Union ( A ∪ B )</a:t>
            </a:r>
          </a:p>
        </p:txBody>
      </p:sp>
      <p:cxnSp>
        <p:nvCxnSpPr>
          <p:cNvPr id="82" name="Straight Connector 78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2EE9-8C5B-D04F-9BAF-82B552F19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3" y="4824249"/>
            <a:ext cx="7158037" cy="1461780"/>
          </a:xfrm>
        </p:spPr>
        <p:txBody>
          <a:bodyPr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 set of elements in A or B.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overrated_dogs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= { shih tzu, poodle }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cute_dogs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= { corgi, beagle }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overrated_dogs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∪ </a:t>
            </a:r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cute_dogs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= { shih tzu, poodle, corgi, beagle}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E55DC-E1FA-0E47-A4B3-F64F6BDD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8784" y="6461280"/>
            <a:ext cx="531931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dirty="0">
                <a:solidFill>
                  <a:schemeClr val="bg1">
                    <a:alpha val="70000"/>
                  </a:schemeClr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09F6B-81DA-E946-B494-41396E83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461280"/>
            <a:ext cx="8191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200">
                <a:solidFill>
                  <a:schemeClr val="bg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1200">
              <a:solidFill>
                <a:schemeClr val="bg1">
                  <a:alpha val="7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990613-90A0-8C46-8210-42C162CB2BFC}"/>
              </a:ext>
            </a:extLst>
          </p:cNvPr>
          <p:cNvGrpSpPr/>
          <p:nvPr/>
        </p:nvGrpSpPr>
        <p:grpSpPr>
          <a:xfrm>
            <a:off x="669100" y="334601"/>
            <a:ext cx="10850751" cy="3991059"/>
            <a:chOff x="231111" y="257090"/>
            <a:chExt cx="10850751" cy="3991059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52D521B5-F93E-8446-AF19-717B46D91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08400" y="3067644"/>
              <a:ext cx="939080" cy="1085159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C21C888-25E9-B54B-AD8F-BB9A04526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8057654" y="3030051"/>
              <a:ext cx="1444852" cy="1083639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653CACC-BE53-DB44-ADD0-6FD56E8770AE}"/>
                </a:ext>
              </a:extLst>
            </p:cNvPr>
            <p:cNvSpPr txBox="1"/>
            <p:nvPr/>
          </p:nvSpPr>
          <p:spPr>
            <a:xfrm>
              <a:off x="9350115" y="3639850"/>
              <a:ext cx="259314" cy="586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EBC01C69-9742-E54E-8271-4D7AC2B5E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8994" y="3030051"/>
              <a:ext cx="1681820" cy="1122753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1E8BD7BD-1242-014D-BACA-0AB564A33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46308" y="3041392"/>
              <a:ext cx="1681820" cy="1122753"/>
            </a:xfrm>
            <a:prstGeom prst="rect">
              <a:avLst/>
            </a:prstGeom>
          </p:spPr>
        </p:pic>
        <p:sp>
          <p:nvSpPr>
            <p:cNvPr id="62" name="Left Brace 61">
              <a:extLst>
                <a:ext uri="{FF2B5EF4-FFF2-40B4-BE49-F238E27FC236}">
                  <a16:creationId xmlns:a16="http://schemas.microsoft.com/office/drawing/2014/main" id="{8E152AA6-8238-4441-B9AD-E460D2DC8BC9}"/>
                </a:ext>
              </a:extLst>
            </p:cNvPr>
            <p:cNvSpPr/>
            <p:nvPr/>
          </p:nvSpPr>
          <p:spPr>
            <a:xfrm>
              <a:off x="4784650" y="3041392"/>
              <a:ext cx="301173" cy="1111411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Left Brace 62">
              <a:extLst>
                <a:ext uri="{FF2B5EF4-FFF2-40B4-BE49-F238E27FC236}">
                  <a16:creationId xmlns:a16="http://schemas.microsoft.com/office/drawing/2014/main" id="{405569C0-BE5C-0C47-A1D2-2C543FD6A1BE}"/>
                </a:ext>
              </a:extLst>
            </p:cNvPr>
            <p:cNvSpPr/>
            <p:nvPr/>
          </p:nvSpPr>
          <p:spPr>
            <a:xfrm rot="10800000">
              <a:off x="10780689" y="3045634"/>
              <a:ext cx="301173" cy="1111411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FA7F635-5FBC-854C-8171-D376EA7440D2}"/>
                </a:ext>
              </a:extLst>
            </p:cNvPr>
            <p:cNvSpPr txBox="1"/>
            <p:nvPr/>
          </p:nvSpPr>
          <p:spPr>
            <a:xfrm>
              <a:off x="7951760" y="3640329"/>
              <a:ext cx="268674" cy="607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3DC4A42-12B3-FE45-8B89-4FB9279FEFFF}"/>
                </a:ext>
              </a:extLst>
            </p:cNvPr>
            <p:cNvSpPr txBox="1"/>
            <p:nvPr/>
          </p:nvSpPr>
          <p:spPr>
            <a:xfrm>
              <a:off x="6511435" y="3639850"/>
              <a:ext cx="268674" cy="607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62712A9-7BFD-634A-976D-7EFD7110F8E1}"/>
                </a:ext>
              </a:extLst>
            </p:cNvPr>
            <p:cNvSpPr txBox="1"/>
            <p:nvPr/>
          </p:nvSpPr>
          <p:spPr>
            <a:xfrm>
              <a:off x="231111" y="3401285"/>
              <a:ext cx="75320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ourier" pitchFamily="2" charset="0"/>
                </a:rPr>
                <a:t>overrated_dogs</a:t>
              </a:r>
              <a:r>
                <a:rPr lang="en-US" sz="2000" dirty="0">
                  <a:latin typeface="Courier" pitchFamily="2" charset="0"/>
                </a:rPr>
                <a:t> ∪ </a:t>
              </a:r>
              <a:r>
                <a:rPr lang="en-US" sz="2000" dirty="0" err="1">
                  <a:latin typeface="Courier" pitchFamily="2" charset="0"/>
                </a:rPr>
                <a:t>cute_dogs</a:t>
              </a:r>
              <a:r>
                <a:rPr lang="en-US" sz="2000" dirty="0">
                  <a:latin typeface="Courier" pitchFamily="2" charset="0"/>
                </a:rPr>
                <a:t> = 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B4F107C-A2EC-8E43-8080-0A4A0F3C740D}"/>
                </a:ext>
              </a:extLst>
            </p:cNvPr>
            <p:cNvGrpSpPr/>
            <p:nvPr/>
          </p:nvGrpSpPr>
          <p:grpSpPr>
            <a:xfrm>
              <a:off x="2080010" y="257090"/>
              <a:ext cx="6383056" cy="1267559"/>
              <a:chOff x="2080010" y="257090"/>
              <a:chExt cx="6383056" cy="1267559"/>
            </a:xfrm>
          </p:grpSpPr>
          <p:sp>
            <p:nvSpPr>
              <p:cNvPr id="92" name="Left Brace 91">
                <a:extLst>
                  <a:ext uri="{FF2B5EF4-FFF2-40B4-BE49-F238E27FC236}">
                    <a16:creationId xmlns:a16="http://schemas.microsoft.com/office/drawing/2014/main" id="{0D795194-13C5-AA4C-8AFB-3858F152F4C8}"/>
                  </a:ext>
                </a:extLst>
              </p:cNvPr>
              <p:cNvSpPr/>
              <p:nvPr/>
            </p:nvSpPr>
            <p:spPr>
              <a:xfrm>
                <a:off x="4798153" y="360394"/>
                <a:ext cx="290682" cy="1072692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Left Brace 92">
                <a:extLst>
                  <a:ext uri="{FF2B5EF4-FFF2-40B4-BE49-F238E27FC236}">
                    <a16:creationId xmlns:a16="http://schemas.microsoft.com/office/drawing/2014/main" id="{392A728E-579F-F04A-A87F-5931143BE23A}"/>
                  </a:ext>
                </a:extLst>
              </p:cNvPr>
              <p:cNvSpPr/>
              <p:nvPr/>
            </p:nvSpPr>
            <p:spPr>
              <a:xfrm rot="10800000">
                <a:off x="8172384" y="364944"/>
                <a:ext cx="290682" cy="1072692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7828E74-C13B-6843-AAE5-71A5D8394659}"/>
                  </a:ext>
                </a:extLst>
              </p:cNvPr>
              <p:cNvSpPr txBox="1"/>
              <p:nvPr/>
            </p:nvSpPr>
            <p:spPr>
              <a:xfrm>
                <a:off x="6464781" y="938003"/>
                <a:ext cx="259314" cy="586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89082D-009E-334D-8144-F221AEC5528F}"/>
                  </a:ext>
                </a:extLst>
              </p:cNvPr>
              <p:cNvSpPr txBox="1"/>
              <p:nvPr/>
            </p:nvSpPr>
            <p:spPr>
              <a:xfrm>
                <a:off x="2080010" y="723231"/>
                <a:ext cx="35131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latin typeface="Courier" pitchFamily="2" charset="0"/>
                  </a:rPr>
                  <a:t>overrated_dogs</a:t>
                </a:r>
                <a:r>
                  <a:rPr lang="en-US" sz="2000" dirty="0">
                    <a:latin typeface="Courier" pitchFamily="2" charset="0"/>
                  </a:rPr>
                  <a:t> = </a:t>
                </a:r>
              </a:p>
            </p:txBody>
          </p: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699597DC-0F0A-D84C-B806-3DB61613A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13615" y="257091"/>
                <a:ext cx="1681820" cy="1122753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F8B2CEFA-4417-6E48-A749-7F971BABC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59172" y="257090"/>
                <a:ext cx="1681820" cy="1122753"/>
              </a:xfrm>
              <a:prstGeom prst="rect">
                <a:avLst/>
              </a:prstGeom>
            </p:spPr>
          </p:pic>
        </p:grpSp>
        <p:sp>
          <p:nvSpPr>
            <p:cNvPr id="68" name="Left Brace 67">
              <a:extLst>
                <a:ext uri="{FF2B5EF4-FFF2-40B4-BE49-F238E27FC236}">
                  <a16:creationId xmlns:a16="http://schemas.microsoft.com/office/drawing/2014/main" id="{45BAC0C3-99E9-C543-8ED2-8698CDB15D9F}"/>
                </a:ext>
              </a:extLst>
            </p:cNvPr>
            <p:cNvSpPr/>
            <p:nvPr/>
          </p:nvSpPr>
          <p:spPr>
            <a:xfrm>
              <a:off x="4792888" y="1715920"/>
              <a:ext cx="290682" cy="1072692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Left Brace 68">
              <a:extLst>
                <a:ext uri="{FF2B5EF4-FFF2-40B4-BE49-F238E27FC236}">
                  <a16:creationId xmlns:a16="http://schemas.microsoft.com/office/drawing/2014/main" id="{6BE080F0-23C3-2F4E-948C-310ECA2A9358}"/>
                </a:ext>
              </a:extLst>
            </p:cNvPr>
            <p:cNvSpPr/>
            <p:nvPr/>
          </p:nvSpPr>
          <p:spPr>
            <a:xfrm rot="10800000">
              <a:off x="8167119" y="1720470"/>
              <a:ext cx="290682" cy="1072692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4FDA10D-BC36-E345-9E6D-7F0A9327D30C}"/>
                </a:ext>
              </a:extLst>
            </p:cNvPr>
            <p:cNvSpPr txBox="1"/>
            <p:nvPr/>
          </p:nvSpPr>
          <p:spPr>
            <a:xfrm>
              <a:off x="6459516" y="2293529"/>
              <a:ext cx="259314" cy="586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74258A9-A0E2-6249-9C43-1A216ADFD150}"/>
                </a:ext>
              </a:extLst>
            </p:cNvPr>
            <p:cNvSpPr txBox="1"/>
            <p:nvPr/>
          </p:nvSpPr>
          <p:spPr>
            <a:xfrm>
              <a:off x="2847458" y="2085488"/>
              <a:ext cx="2031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" pitchFamily="2" charset="0"/>
                </a:rPr>
                <a:t>cute_dogs</a:t>
              </a:r>
              <a:r>
                <a:rPr lang="en-US" sz="2000" dirty="0">
                  <a:latin typeface="Courier" pitchFamily="2" charset="0"/>
                </a:rPr>
                <a:t> = 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54FBB27E-6428-144A-81D7-0FEBB5EF2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113615" y="1704973"/>
              <a:ext cx="1444852" cy="1083639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F1FF1102-EF5D-454E-92CF-ECA988E01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20563" y="1703453"/>
              <a:ext cx="939080" cy="1085159"/>
            </a:xfrm>
            <a:prstGeom prst="rect">
              <a:avLst/>
            </a:prstGeom>
          </p:spPr>
        </p:pic>
      </p:grpSp>
      <p:sp>
        <p:nvSpPr>
          <p:cNvPr id="33" name="Date Placeholder 3">
            <a:extLst>
              <a:ext uri="{FF2B5EF4-FFF2-40B4-BE49-F238E27FC236}">
                <a16:creationId xmlns:a16="http://schemas.microsoft.com/office/drawing/2014/main" id="{7CDA947B-97AE-2243-A531-CEE721B9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7 February 2020</a:t>
            </a:r>
          </a:p>
        </p:txBody>
      </p:sp>
    </p:spTree>
    <p:extLst>
      <p:ext uri="{BB962C8B-B14F-4D97-AF65-F5344CB8AC3E}">
        <p14:creationId xmlns:p14="http://schemas.microsoft.com/office/powerpoint/2010/main" val="16530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76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B6514-3929-344B-BAD6-80FC6C5B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Set Difference ( A – B )</a:t>
            </a:r>
          </a:p>
        </p:txBody>
      </p:sp>
      <p:cxnSp>
        <p:nvCxnSpPr>
          <p:cNvPr id="82" name="Straight Connector 78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2EE9-8C5B-D04F-9BAF-82B552F19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3" y="4824249"/>
            <a:ext cx="7158037" cy="1461780"/>
          </a:xfrm>
        </p:spPr>
        <p:txBody>
          <a:bodyPr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 set of elements in A that aren’t in B.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some_dogs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= { shih tzu, poodle, corgi, beagle }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cute_dogs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= { corgi, beagle }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some_dogs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- </a:t>
            </a:r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cute_dogs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= { shih tzu, poodle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E55DC-E1FA-0E47-A4B3-F64F6BDD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8784" y="6461280"/>
            <a:ext cx="531931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>
                <a:solidFill>
                  <a:schemeClr val="bg1">
                    <a:alpha val="70000"/>
                  </a:schemeClr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09F6B-81DA-E946-B494-41396E83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461280"/>
            <a:ext cx="8191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200">
                <a:solidFill>
                  <a:schemeClr val="bg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200">
              <a:solidFill>
                <a:schemeClr val="bg1">
                  <a:alpha val="7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9F58BE5-0BF3-D348-81A3-A0B83F419654}"/>
              </a:ext>
            </a:extLst>
          </p:cNvPr>
          <p:cNvGrpSpPr/>
          <p:nvPr/>
        </p:nvGrpSpPr>
        <p:grpSpPr>
          <a:xfrm>
            <a:off x="1280302" y="443606"/>
            <a:ext cx="10073498" cy="3808672"/>
            <a:chOff x="1066838" y="346637"/>
            <a:chExt cx="10073498" cy="380867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3B060B2-955A-4846-878C-EA5DD4B30B24}"/>
                </a:ext>
              </a:extLst>
            </p:cNvPr>
            <p:cNvGrpSpPr/>
            <p:nvPr/>
          </p:nvGrpSpPr>
          <p:grpSpPr>
            <a:xfrm>
              <a:off x="2905932" y="346637"/>
              <a:ext cx="8234404" cy="1218098"/>
              <a:chOff x="3285447" y="3107562"/>
              <a:chExt cx="8234404" cy="1218098"/>
            </a:xfrm>
          </p:grpSpPr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52D521B5-F93E-8446-AF19-717B46D91F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46389" y="3145155"/>
                <a:ext cx="939080" cy="1085159"/>
              </a:xfrm>
              <a:prstGeom prst="rect">
                <a:avLst/>
              </a:prstGeom>
            </p:spPr>
          </p:pic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EC21C888-25E9-B54B-AD8F-BB9A045267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8495643" y="3107562"/>
                <a:ext cx="1444852" cy="1083639"/>
              </a:xfrm>
              <a:prstGeom prst="rect">
                <a:avLst/>
              </a:prstGeom>
            </p:spPr>
          </p:pic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653CACC-BE53-DB44-ADD0-6FD56E8770AE}"/>
                  </a:ext>
                </a:extLst>
              </p:cNvPr>
              <p:cNvSpPr txBox="1"/>
              <p:nvPr/>
            </p:nvSpPr>
            <p:spPr>
              <a:xfrm>
                <a:off x="9788104" y="3717361"/>
                <a:ext cx="259314" cy="586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EBC01C69-9742-E54E-8271-4D7AC2B5ED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26983" y="3107562"/>
                <a:ext cx="1681820" cy="1122753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1E8BD7BD-1242-014D-BACA-0AB564A337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84297" y="3118903"/>
                <a:ext cx="1681820" cy="1122753"/>
              </a:xfrm>
              <a:prstGeom prst="rect">
                <a:avLst/>
              </a:prstGeom>
            </p:spPr>
          </p:pic>
          <p:sp>
            <p:nvSpPr>
              <p:cNvPr id="62" name="Left Brace 61">
                <a:extLst>
                  <a:ext uri="{FF2B5EF4-FFF2-40B4-BE49-F238E27FC236}">
                    <a16:creationId xmlns:a16="http://schemas.microsoft.com/office/drawing/2014/main" id="{8E152AA6-8238-4441-B9AD-E460D2DC8BC9}"/>
                  </a:ext>
                </a:extLst>
              </p:cNvPr>
              <p:cNvSpPr/>
              <p:nvPr/>
            </p:nvSpPr>
            <p:spPr>
              <a:xfrm>
                <a:off x="5222639" y="3118903"/>
                <a:ext cx="301173" cy="1111411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Left Brace 62">
                <a:extLst>
                  <a:ext uri="{FF2B5EF4-FFF2-40B4-BE49-F238E27FC236}">
                    <a16:creationId xmlns:a16="http://schemas.microsoft.com/office/drawing/2014/main" id="{405569C0-BE5C-0C47-A1D2-2C543FD6A1BE}"/>
                  </a:ext>
                </a:extLst>
              </p:cNvPr>
              <p:cNvSpPr/>
              <p:nvPr/>
            </p:nvSpPr>
            <p:spPr>
              <a:xfrm rot="10800000">
                <a:off x="11218678" y="3123145"/>
                <a:ext cx="301173" cy="1111411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FA7F635-5FBC-854C-8171-D376EA7440D2}"/>
                  </a:ext>
                </a:extLst>
              </p:cNvPr>
              <p:cNvSpPr txBox="1"/>
              <p:nvPr/>
            </p:nvSpPr>
            <p:spPr>
              <a:xfrm>
                <a:off x="8389749" y="3717840"/>
                <a:ext cx="268674" cy="6078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3DC4A42-12B3-FE45-8B89-4FB9279FEFFF}"/>
                  </a:ext>
                </a:extLst>
              </p:cNvPr>
              <p:cNvSpPr txBox="1"/>
              <p:nvPr/>
            </p:nvSpPr>
            <p:spPr>
              <a:xfrm>
                <a:off x="6949424" y="3717361"/>
                <a:ext cx="268674" cy="6078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62712A9-7BFD-634A-976D-7EFD7110F8E1}"/>
                  </a:ext>
                </a:extLst>
              </p:cNvPr>
              <p:cNvSpPr txBox="1"/>
              <p:nvPr/>
            </p:nvSpPr>
            <p:spPr>
              <a:xfrm>
                <a:off x="3285447" y="3478796"/>
                <a:ext cx="49157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latin typeface="Courier" pitchFamily="2" charset="0"/>
                  </a:rPr>
                  <a:t>some_dogs</a:t>
                </a:r>
                <a:r>
                  <a:rPr lang="en-US" sz="2000" dirty="0">
                    <a:latin typeface="Courier" pitchFamily="2" charset="0"/>
                  </a:rPr>
                  <a:t> = 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B4F107C-A2EC-8E43-8080-0A4A0F3C740D}"/>
                </a:ext>
              </a:extLst>
            </p:cNvPr>
            <p:cNvGrpSpPr/>
            <p:nvPr/>
          </p:nvGrpSpPr>
          <p:grpSpPr>
            <a:xfrm>
              <a:off x="1066838" y="2887750"/>
              <a:ext cx="7444044" cy="1267559"/>
              <a:chOff x="1019022" y="257090"/>
              <a:chExt cx="7444044" cy="1267559"/>
            </a:xfrm>
          </p:grpSpPr>
          <p:sp>
            <p:nvSpPr>
              <p:cNvPr id="92" name="Left Brace 91">
                <a:extLst>
                  <a:ext uri="{FF2B5EF4-FFF2-40B4-BE49-F238E27FC236}">
                    <a16:creationId xmlns:a16="http://schemas.microsoft.com/office/drawing/2014/main" id="{0D795194-13C5-AA4C-8AFB-3858F152F4C8}"/>
                  </a:ext>
                </a:extLst>
              </p:cNvPr>
              <p:cNvSpPr/>
              <p:nvPr/>
            </p:nvSpPr>
            <p:spPr>
              <a:xfrm>
                <a:off x="4798153" y="360394"/>
                <a:ext cx="290682" cy="1072692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Left Brace 92">
                <a:extLst>
                  <a:ext uri="{FF2B5EF4-FFF2-40B4-BE49-F238E27FC236}">
                    <a16:creationId xmlns:a16="http://schemas.microsoft.com/office/drawing/2014/main" id="{392A728E-579F-F04A-A87F-5931143BE23A}"/>
                  </a:ext>
                </a:extLst>
              </p:cNvPr>
              <p:cNvSpPr/>
              <p:nvPr/>
            </p:nvSpPr>
            <p:spPr>
              <a:xfrm rot="10800000">
                <a:off x="8172384" y="364944"/>
                <a:ext cx="290682" cy="1072692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7828E74-C13B-6843-AAE5-71A5D8394659}"/>
                  </a:ext>
                </a:extLst>
              </p:cNvPr>
              <p:cNvSpPr txBox="1"/>
              <p:nvPr/>
            </p:nvSpPr>
            <p:spPr>
              <a:xfrm>
                <a:off x="6464781" y="938003"/>
                <a:ext cx="259314" cy="586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89082D-009E-334D-8144-F221AEC5528F}"/>
                  </a:ext>
                </a:extLst>
              </p:cNvPr>
              <p:cNvSpPr txBox="1"/>
              <p:nvPr/>
            </p:nvSpPr>
            <p:spPr>
              <a:xfrm>
                <a:off x="1019022" y="723231"/>
                <a:ext cx="45741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latin typeface="Courier" pitchFamily="2" charset="0"/>
                  </a:rPr>
                  <a:t>some_dogs</a:t>
                </a:r>
                <a:r>
                  <a:rPr lang="en-US" sz="2000" dirty="0">
                    <a:latin typeface="Courier" pitchFamily="2" charset="0"/>
                  </a:rPr>
                  <a:t> – </a:t>
                </a:r>
                <a:r>
                  <a:rPr lang="en-US" sz="2000" dirty="0" err="1">
                    <a:latin typeface="Courier" pitchFamily="2" charset="0"/>
                  </a:rPr>
                  <a:t>cute_dogs</a:t>
                </a:r>
                <a:r>
                  <a:rPr lang="en-US" sz="2000" dirty="0">
                    <a:latin typeface="Courier" pitchFamily="2" charset="0"/>
                  </a:rPr>
                  <a:t> = </a:t>
                </a:r>
              </a:p>
            </p:txBody>
          </p: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699597DC-0F0A-D84C-B806-3DB61613A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13615" y="257091"/>
                <a:ext cx="1681820" cy="1122753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F8B2CEFA-4417-6E48-A749-7F971BABC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59172" y="257090"/>
                <a:ext cx="1681820" cy="1122753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96934DE-BBF6-7744-AE3B-384F89793E68}"/>
                </a:ext>
              </a:extLst>
            </p:cNvPr>
            <p:cNvGrpSpPr/>
            <p:nvPr/>
          </p:nvGrpSpPr>
          <p:grpSpPr>
            <a:xfrm>
              <a:off x="2901588" y="1672130"/>
              <a:ext cx="5610343" cy="1176722"/>
              <a:chOff x="3285447" y="1780964"/>
              <a:chExt cx="5610343" cy="1176722"/>
            </a:xfrm>
          </p:grpSpPr>
          <p:sp>
            <p:nvSpPr>
              <p:cNvPr id="68" name="Left Brace 67">
                <a:extLst>
                  <a:ext uri="{FF2B5EF4-FFF2-40B4-BE49-F238E27FC236}">
                    <a16:creationId xmlns:a16="http://schemas.microsoft.com/office/drawing/2014/main" id="{45BAC0C3-99E9-C543-8ED2-8698CDB15D9F}"/>
                  </a:ext>
                </a:extLst>
              </p:cNvPr>
              <p:cNvSpPr/>
              <p:nvPr/>
            </p:nvSpPr>
            <p:spPr>
              <a:xfrm>
                <a:off x="5230877" y="1793431"/>
                <a:ext cx="290682" cy="1072692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Left Brace 68">
                <a:extLst>
                  <a:ext uri="{FF2B5EF4-FFF2-40B4-BE49-F238E27FC236}">
                    <a16:creationId xmlns:a16="http://schemas.microsoft.com/office/drawing/2014/main" id="{6BE080F0-23C3-2F4E-948C-310ECA2A9358}"/>
                  </a:ext>
                </a:extLst>
              </p:cNvPr>
              <p:cNvSpPr/>
              <p:nvPr/>
            </p:nvSpPr>
            <p:spPr>
              <a:xfrm rot="10800000">
                <a:off x="8605108" y="1797981"/>
                <a:ext cx="290682" cy="1072692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4FDA10D-BC36-E345-9E6D-7F0A9327D30C}"/>
                  </a:ext>
                </a:extLst>
              </p:cNvPr>
              <p:cNvSpPr txBox="1"/>
              <p:nvPr/>
            </p:nvSpPr>
            <p:spPr>
              <a:xfrm>
                <a:off x="6897505" y="2371040"/>
                <a:ext cx="259314" cy="586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74258A9-A0E2-6249-9C43-1A216ADFD150}"/>
                  </a:ext>
                </a:extLst>
              </p:cNvPr>
              <p:cNvSpPr txBox="1"/>
              <p:nvPr/>
            </p:nvSpPr>
            <p:spPr>
              <a:xfrm>
                <a:off x="3285447" y="2162999"/>
                <a:ext cx="203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" pitchFamily="2" charset="0"/>
                  </a:rPr>
                  <a:t>cute_dogs</a:t>
                </a:r>
                <a:r>
                  <a:rPr lang="en-US" sz="2000" dirty="0">
                    <a:latin typeface="Courier" pitchFamily="2" charset="0"/>
                  </a:rPr>
                  <a:t> = </a:t>
                </a:r>
              </a:p>
            </p:txBody>
          </p:sp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54FBB27E-6428-144A-81D7-0FEBB5EF23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5551604" y="1782484"/>
                <a:ext cx="1444852" cy="1083639"/>
              </a:xfrm>
              <a:prstGeom prst="rect">
                <a:avLst/>
              </a:prstGeom>
            </p:spPr>
          </p:pic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F1FF1102-EF5D-454E-92CF-ECA988E01E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358552" y="1780964"/>
                <a:ext cx="939080" cy="1085159"/>
              </a:xfrm>
              <a:prstGeom prst="rect">
                <a:avLst/>
              </a:prstGeom>
            </p:spPr>
          </p:pic>
        </p:grpSp>
      </p:grp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79391605-85AC-254E-A8EC-2B4C7BAB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7 February 2020</a:t>
            </a:r>
          </a:p>
        </p:txBody>
      </p:sp>
    </p:spTree>
    <p:extLst>
      <p:ext uri="{BB962C8B-B14F-4D97-AF65-F5344CB8AC3E}">
        <p14:creationId xmlns:p14="http://schemas.microsoft.com/office/powerpoint/2010/main" val="917038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76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B6514-3929-344B-BAD6-80FC6C5B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Set Complement ( </a:t>
            </a:r>
            <a:r>
              <a:rPr lang="en-US" sz="2400" dirty="0" err="1">
                <a:solidFill>
                  <a:schemeClr val="bg1"/>
                </a:solidFill>
              </a:rPr>
              <a:t>Ā</a:t>
            </a:r>
            <a:r>
              <a:rPr lang="en-US" sz="2400" dirty="0">
                <a:solidFill>
                  <a:schemeClr val="bg1"/>
                </a:solidFill>
              </a:rPr>
              <a:t> or A</a:t>
            </a:r>
            <a:r>
              <a:rPr lang="en-US" sz="2400" baseline="30000" dirty="0">
                <a:solidFill>
                  <a:schemeClr val="bg1"/>
                </a:solidFill>
              </a:rPr>
              <a:t>C</a:t>
            </a:r>
            <a:r>
              <a:rPr lang="en-US" sz="2400" dirty="0">
                <a:solidFill>
                  <a:schemeClr val="bg1"/>
                </a:solidFill>
              </a:rPr>
              <a:t> )</a:t>
            </a:r>
          </a:p>
        </p:txBody>
      </p:sp>
      <p:cxnSp>
        <p:nvCxnSpPr>
          <p:cNvPr id="82" name="Straight Connector 78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2EE9-8C5B-D04F-9BAF-82B552F19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3" y="4824249"/>
            <a:ext cx="7158037" cy="1461780"/>
          </a:xfrm>
        </p:spPr>
        <p:txBody>
          <a:bodyPr anchor="ctr"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The set of elements not in A.</a:t>
            </a:r>
          </a:p>
          <a:p>
            <a:r>
              <a:rPr lang="en-US" sz="1200" dirty="0">
                <a:solidFill>
                  <a:schemeClr val="bg1"/>
                </a:solidFill>
              </a:rPr>
              <a:t>Also defined as U – A, where U is the universal set.</a:t>
            </a:r>
          </a:p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dogs = { shih tzu, poodle, </a:t>
            </a:r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pitbull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, lab, corgi, chihuahua,               rottweiler, beagle }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cute_dogs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 = { corgi, beagle }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cute_dogs</a:t>
            </a:r>
            <a:r>
              <a:rPr lang="en-US" sz="1200" baseline="30000" dirty="0" err="1">
                <a:solidFill>
                  <a:schemeClr val="bg1"/>
                </a:solidFill>
                <a:latin typeface="Courier" pitchFamily="2" charset="0"/>
              </a:rPr>
              <a:t>C</a:t>
            </a:r>
            <a:r>
              <a:rPr lang="en-US" sz="1200" baseline="30000" dirty="0">
                <a:solidFill>
                  <a:schemeClr val="bg1"/>
                </a:solidFill>
                <a:latin typeface="Courier" pitchFamily="2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= { shih tzu, poodle, </a:t>
            </a:r>
            <a:r>
              <a:rPr lang="en-US" sz="1200" dirty="0" err="1">
                <a:solidFill>
                  <a:schemeClr val="bg1"/>
                </a:solidFill>
                <a:latin typeface="Courier" pitchFamily="2" charset="0"/>
              </a:rPr>
              <a:t>pitbull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, lab, chihuahua, rottweiler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E55DC-E1FA-0E47-A4B3-F64F6BDD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8784" y="6461280"/>
            <a:ext cx="531931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dirty="0">
                <a:solidFill>
                  <a:schemeClr val="bg1">
                    <a:alpha val="70000"/>
                  </a:schemeClr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09F6B-81DA-E946-B494-41396E83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461280"/>
            <a:ext cx="8191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200">
                <a:solidFill>
                  <a:schemeClr val="bg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sz="1200">
              <a:solidFill>
                <a:schemeClr val="bg1">
                  <a:alpha val="70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F42F3F-8D91-534F-830B-BCFA8C4AE99D}"/>
              </a:ext>
            </a:extLst>
          </p:cNvPr>
          <p:cNvGrpSpPr/>
          <p:nvPr/>
        </p:nvGrpSpPr>
        <p:grpSpPr>
          <a:xfrm>
            <a:off x="334959" y="627015"/>
            <a:ext cx="11522081" cy="3236534"/>
            <a:chOff x="891428" y="490262"/>
            <a:chExt cx="10538711" cy="2960307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70BA4A2-2F2D-4749-80FE-2BEF2FB1C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3702" y="490262"/>
              <a:ext cx="1155192" cy="770127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395B4FF-B803-5F40-A353-AB536D5F3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66413" y="563535"/>
              <a:ext cx="744819" cy="770127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E2397A9-EAEA-D447-B05C-5B0AB19FA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56142" y="534678"/>
              <a:ext cx="1155225" cy="771207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688729A-D8A4-434E-9A2E-E337ADA39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60295" y="534678"/>
              <a:ext cx="1153607" cy="770127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5C256ADA-5ED8-404E-9F7E-342F39FC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19185" y="534678"/>
              <a:ext cx="1153606" cy="770127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66B76752-78E5-F940-9637-12B07BD53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7152496" y="571314"/>
              <a:ext cx="1026837" cy="770127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8AD9D25-C9D0-6C4C-8226-B669C8198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39309" y="542457"/>
              <a:ext cx="1153607" cy="770127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725AF66D-B513-4C4D-84A7-A26F54014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311558" y="505639"/>
              <a:ext cx="667391" cy="771207"/>
            </a:xfrm>
            <a:prstGeom prst="rect">
              <a:avLst/>
            </a:prstGeom>
          </p:spPr>
        </p:pic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D463B5A9-9E38-BD45-AA86-7CE88C4D02E5}"/>
                </a:ext>
              </a:extLst>
            </p:cNvPr>
            <p:cNvSpPr/>
            <p:nvPr/>
          </p:nvSpPr>
          <p:spPr>
            <a:xfrm>
              <a:off x="2891238" y="542457"/>
              <a:ext cx="206583" cy="762348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Left Brace 47">
              <a:extLst>
                <a:ext uri="{FF2B5EF4-FFF2-40B4-BE49-F238E27FC236}">
                  <a16:creationId xmlns:a16="http://schemas.microsoft.com/office/drawing/2014/main" id="{C865E92D-F1D7-184E-ACAE-CD36321C2862}"/>
                </a:ext>
              </a:extLst>
            </p:cNvPr>
            <p:cNvSpPr/>
            <p:nvPr/>
          </p:nvSpPr>
          <p:spPr>
            <a:xfrm rot="10800000">
              <a:off x="11223556" y="563524"/>
              <a:ext cx="206583" cy="762348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2165FA1-B53A-7742-9124-E95875D2AFA0}"/>
                </a:ext>
              </a:extLst>
            </p:cNvPr>
            <p:cNvSpPr txBox="1"/>
            <p:nvPr/>
          </p:nvSpPr>
          <p:spPr>
            <a:xfrm>
              <a:off x="5062817" y="843467"/>
              <a:ext cx="184291" cy="416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F5C3AA3-C8B2-B243-B275-26AAD4F9B504}"/>
                </a:ext>
              </a:extLst>
            </p:cNvPr>
            <p:cNvSpPr txBox="1"/>
            <p:nvPr/>
          </p:nvSpPr>
          <p:spPr>
            <a:xfrm>
              <a:off x="4096509" y="843468"/>
              <a:ext cx="184291" cy="416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5B809DD-EE73-EF4E-A1DA-ED9E3137B8F3}"/>
                </a:ext>
              </a:extLst>
            </p:cNvPr>
            <p:cNvSpPr txBox="1"/>
            <p:nvPr/>
          </p:nvSpPr>
          <p:spPr>
            <a:xfrm>
              <a:off x="7168768" y="887884"/>
              <a:ext cx="184291" cy="416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240582C-3162-E347-8CDB-144629433C54}"/>
                </a:ext>
              </a:extLst>
            </p:cNvPr>
            <p:cNvSpPr txBox="1"/>
            <p:nvPr/>
          </p:nvSpPr>
          <p:spPr>
            <a:xfrm>
              <a:off x="6040527" y="843466"/>
              <a:ext cx="184291" cy="416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3E4A2E6-80A4-764E-88CF-90146832627A}"/>
                </a:ext>
              </a:extLst>
            </p:cNvPr>
            <p:cNvSpPr txBox="1"/>
            <p:nvPr/>
          </p:nvSpPr>
          <p:spPr>
            <a:xfrm>
              <a:off x="9147228" y="892278"/>
              <a:ext cx="184291" cy="416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C0CC642-0965-A14C-8DD3-3FB62BEEFC13}"/>
                </a:ext>
              </a:extLst>
            </p:cNvPr>
            <p:cNvSpPr txBox="1"/>
            <p:nvPr/>
          </p:nvSpPr>
          <p:spPr>
            <a:xfrm>
              <a:off x="8119533" y="887883"/>
              <a:ext cx="184291" cy="416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0CDA11F-1102-FF47-BCF0-585A5FDF7375}"/>
                </a:ext>
              </a:extLst>
            </p:cNvPr>
            <p:cNvSpPr txBox="1"/>
            <p:nvPr/>
          </p:nvSpPr>
          <p:spPr>
            <a:xfrm>
              <a:off x="10116543" y="876799"/>
              <a:ext cx="184291" cy="416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133BCAB-1D84-F848-A1E7-819E186103E9}"/>
                </a:ext>
              </a:extLst>
            </p:cNvPr>
            <p:cNvSpPr txBox="1"/>
            <p:nvPr/>
          </p:nvSpPr>
          <p:spPr>
            <a:xfrm>
              <a:off x="1695964" y="719686"/>
              <a:ext cx="12529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" pitchFamily="2" charset="0"/>
                </a:rPr>
                <a:t>dogs = 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77EA1BA-56D7-284C-883A-B0B82A660C7B}"/>
                </a:ext>
              </a:extLst>
            </p:cNvPr>
            <p:cNvGrpSpPr/>
            <p:nvPr/>
          </p:nvGrpSpPr>
          <p:grpSpPr>
            <a:xfrm>
              <a:off x="999524" y="1692033"/>
              <a:ext cx="4196594" cy="682586"/>
              <a:chOff x="1625640" y="2731682"/>
              <a:chExt cx="4196594" cy="682586"/>
            </a:xfrm>
          </p:grpSpPr>
          <p:sp>
            <p:nvSpPr>
              <p:cNvPr id="83" name="Left Brace 82">
                <a:extLst>
                  <a:ext uri="{FF2B5EF4-FFF2-40B4-BE49-F238E27FC236}">
                    <a16:creationId xmlns:a16="http://schemas.microsoft.com/office/drawing/2014/main" id="{F8C965B8-FE7E-F64F-BEFA-818C0FE50642}"/>
                  </a:ext>
                </a:extLst>
              </p:cNvPr>
              <p:cNvSpPr/>
              <p:nvPr/>
            </p:nvSpPr>
            <p:spPr>
              <a:xfrm>
                <a:off x="3526561" y="2739492"/>
                <a:ext cx="182081" cy="671926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Left Brace 83">
                <a:extLst>
                  <a:ext uri="{FF2B5EF4-FFF2-40B4-BE49-F238E27FC236}">
                    <a16:creationId xmlns:a16="http://schemas.microsoft.com/office/drawing/2014/main" id="{A36740AD-6559-AB4C-B62D-9B82F6C7BE12}"/>
                  </a:ext>
                </a:extLst>
              </p:cNvPr>
              <p:cNvSpPr/>
              <p:nvPr/>
            </p:nvSpPr>
            <p:spPr>
              <a:xfrm rot="10800000">
                <a:off x="5640153" y="2742342"/>
                <a:ext cx="182081" cy="671926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ECBE879-0712-B34E-8981-3C16A78CEC26}"/>
                  </a:ext>
                </a:extLst>
              </p:cNvPr>
              <p:cNvSpPr txBox="1"/>
              <p:nvPr/>
            </p:nvSpPr>
            <p:spPr>
              <a:xfrm>
                <a:off x="1625640" y="2871494"/>
                <a:ext cx="19673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latin typeface="Courier" pitchFamily="2" charset="0"/>
                  </a:rPr>
                  <a:t>cute_dogs</a:t>
                </a:r>
                <a:r>
                  <a:rPr lang="en-US" sz="2000" dirty="0">
                    <a:latin typeface="Courier" pitchFamily="2" charset="0"/>
                  </a:rPr>
                  <a:t> = </a:t>
                </a:r>
              </a:p>
            </p:txBody>
          </p:sp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4A3ABBEE-60E1-4C42-BEA8-2A4BFA28E3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3727462" y="2732635"/>
                <a:ext cx="905044" cy="678783"/>
              </a:xfrm>
              <a:prstGeom prst="rect">
                <a:avLst/>
              </a:prstGeom>
            </p:spPr>
          </p:pic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51132C87-50B2-EB48-8AD6-848D8161C6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59320" y="2731682"/>
                <a:ext cx="588232" cy="679735"/>
              </a:xfrm>
              <a:prstGeom prst="rect">
                <a:avLst/>
              </a:prstGeom>
            </p:spPr>
          </p:pic>
        </p:grp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2846DAD2-447F-D34A-9298-62715C434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3702" y="2628247"/>
              <a:ext cx="1155192" cy="770127"/>
            </a:xfrm>
            <a:prstGeom prst="rect">
              <a:avLst/>
            </a:prstGeom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F3ADB7F0-C490-0542-84F4-ADFCBC9BC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15648" y="2662361"/>
              <a:ext cx="744819" cy="770127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32A0D73B-EFC7-084C-9AAC-6DC743E04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56142" y="2672663"/>
              <a:ext cx="1155225" cy="771207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C526A5E4-4282-4344-83EC-F113B6D49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60295" y="2672663"/>
              <a:ext cx="1153607" cy="770127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BE15AC82-5B90-284D-A0EF-81E22FC1A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68420" y="2633504"/>
              <a:ext cx="1153606" cy="770127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7AE2E193-DDDF-3D47-A114-1516A0747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39309" y="2680442"/>
              <a:ext cx="1153607" cy="770127"/>
            </a:xfrm>
            <a:prstGeom prst="rect">
              <a:avLst/>
            </a:prstGeom>
          </p:spPr>
        </p:pic>
        <p:sp>
          <p:nvSpPr>
            <p:cNvPr id="109" name="Left Brace 108">
              <a:extLst>
                <a:ext uri="{FF2B5EF4-FFF2-40B4-BE49-F238E27FC236}">
                  <a16:creationId xmlns:a16="http://schemas.microsoft.com/office/drawing/2014/main" id="{1D1E4598-1ABA-8E47-A12C-E475C9043334}"/>
                </a:ext>
              </a:extLst>
            </p:cNvPr>
            <p:cNvSpPr/>
            <p:nvPr/>
          </p:nvSpPr>
          <p:spPr>
            <a:xfrm>
              <a:off x="2891238" y="2680442"/>
              <a:ext cx="206583" cy="762348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Left Brace 109">
              <a:extLst>
                <a:ext uri="{FF2B5EF4-FFF2-40B4-BE49-F238E27FC236}">
                  <a16:creationId xmlns:a16="http://schemas.microsoft.com/office/drawing/2014/main" id="{1277D636-C248-7F4F-B818-5A14ED88BB3A}"/>
                </a:ext>
              </a:extLst>
            </p:cNvPr>
            <p:cNvSpPr/>
            <p:nvPr/>
          </p:nvSpPr>
          <p:spPr>
            <a:xfrm rot="10800000">
              <a:off x="9211177" y="2672663"/>
              <a:ext cx="206583" cy="762348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CEF6349-B0CE-6A40-BD75-6675DB493C0D}"/>
                </a:ext>
              </a:extLst>
            </p:cNvPr>
            <p:cNvSpPr txBox="1"/>
            <p:nvPr/>
          </p:nvSpPr>
          <p:spPr>
            <a:xfrm>
              <a:off x="5062817" y="2981452"/>
              <a:ext cx="184291" cy="416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E1AEB1A-D954-D84C-9E80-AE0F1018228E}"/>
                </a:ext>
              </a:extLst>
            </p:cNvPr>
            <p:cNvSpPr txBox="1"/>
            <p:nvPr/>
          </p:nvSpPr>
          <p:spPr>
            <a:xfrm>
              <a:off x="4096509" y="2981453"/>
              <a:ext cx="184291" cy="416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009A7B6-B6C2-F943-9F01-A7A0B7911108}"/>
                </a:ext>
              </a:extLst>
            </p:cNvPr>
            <p:cNvSpPr txBox="1"/>
            <p:nvPr/>
          </p:nvSpPr>
          <p:spPr>
            <a:xfrm>
              <a:off x="6040527" y="2981451"/>
              <a:ext cx="184291" cy="416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E803810-D413-C241-8EDA-15C9F82BAD9B}"/>
                </a:ext>
              </a:extLst>
            </p:cNvPr>
            <p:cNvSpPr txBox="1"/>
            <p:nvPr/>
          </p:nvSpPr>
          <p:spPr>
            <a:xfrm>
              <a:off x="8196463" y="2991104"/>
              <a:ext cx="184291" cy="416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6D45CCC-6666-F345-A735-3AE08A504B73}"/>
                </a:ext>
              </a:extLst>
            </p:cNvPr>
            <p:cNvSpPr txBox="1"/>
            <p:nvPr/>
          </p:nvSpPr>
          <p:spPr>
            <a:xfrm>
              <a:off x="7168768" y="2986709"/>
              <a:ext cx="184291" cy="416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23AB7A9-BD05-C34E-9D8C-73F7A4DF991F}"/>
                </a:ext>
              </a:extLst>
            </p:cNvPr>
            <p:cNvSpPr txBox="1"/>
            <p:nvPr/>
          </p:nvSpPr>
          <p:spPr>
            <a:xfrm>
              <a:off x="891428" y="2857671"/>
              <a:ext cx="20574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ourier" pitchFamily="2" charset="0"/>
                </a:rPr>
                <a:t>cute_dogs</a:t>
              </a:r>
              <a:r>
                <a:rPr lang="en-US" sz="2000" baseline="30000" dirty="0" err="1">
                  <a:latin typeface="Courier" pitchFamily="2" charset="0"/>
                </a:rPr>
                <a:t>C</a:t>
              </a:r>
              <a:r>
                <a:rPr lang="en-US" sz="2000" dirty="0">
                  <a:latin typeface="Courier" pitchFamily="2" charset="0"/>
                </a:rPr>
                <a:t> = </a:t>
              </a:r>
            </a:p>
          </p:txBody>
        </p:sp>
      </p:grpSp>
      <p:sp>
        <p:nvSpPr>
          <p:cNvPr id="56" name="Date Placeholder 3">
            <a:extLst>
              <a:ext uri="{FF2B5EF4-FFF2-40B4-BE49-F238E27FC236}">
                <a16:creationId xmlns:a16="http://schemas.microsoft.com/office/drawing/2014/main" id="{8C788FF2-1A1E-084F-9C86-B8570A4D83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7 February 2020</a:t>
            </a:r>
          </a:p>
        </p:txBody>
      </p:sp>
    </p:spTree>
    <p:extLst>
      <p:ext uri="{BB962C8B-B14F-4D97-AF65-F5344CB8AC3E}">
        <p14:creationId xmlns:p14="http://schemas.microsoft.com/office/powerpoint/2010/main" val="129779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67E56-9199-7845-B21A-37222E09E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/>
              <a:t>Units of Information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085F4-AA88-F544-81C6-992DF333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80024" y="6356350"/>
            <a:ext cx="287337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70000"/>
                  </a:schemeClr>
                </a:solidFill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4355-4F66-3742-AD7D-1BDE670C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  <p:graphicFrame>
        <p:nvGraphicFramePr>
          <p:cNvPr id="39" name="Content Placeholder 7">
            <a:extLst>
              <a:ext uri="{FF2B5EF4-FFF2-40B4-BE49-F238E27FC236}">
                <a16:creationId xmlns:a16="http://schemas.microsoft.com/office/drawing/2014/main" id="{2A7746DF-5696-164B-8458-044E63CAC9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763438"/>
              </p:ext>
            </p:extLst>
          </p:nvPr>
        </p:nvGraphicFramePr>
        <p:xfrm>
          <a:off x="5528012" y="642938"/>
          <a:ext cx="5773065" cy="5572127"/>
        </p:xfrm>
        <a:graphic>
          <a:graphicData uri="http://schemas.openxmlformats.org/drawingml/2006/table">
            <a:tbl>
              <a:tblPr firstRow="1" bandRow="1">
                <a:noFill/>
                <a:tableStyleId>{073A0DAA-6AF3-43AB-8588-CEC1D06C72B9}</a:tableStyleId>
              </a:tblPr>
              <a:tblGrid>
                <a:gridCol w="1469944">
                  <a:extLst>
                    <a:ext uri="{9D8B030D-6E8A-4147-A177-3AD203B41FA5}">
                      <a16:colId xmlns:a16="http://schemas.microsoft.com/office/drawing/2014/main" val="271385967"/>
                    </a:ext>
                  </a:extLst>
                </a:gridCol>
                <a:gridCol w="1239313">
                  <a:extLst>
                    <a:ext uri="{9D8B030D-6E8A-4147-A177-3AD203B41FA5}">
                      <a16:colId xmlns:a16="http://schemas.microsoft.com/office/drawing/2014/main" val="743923938"/>
                    </a:ext>
                  </a:extLst>
                </a:gridCol>
                <a:gridCol w="1127439">
                  <a:extLst>
                    <a:ext uri="{9D8B030D-6E8A-4147-A177-3AD203B41FA5}">
                      <a16:colId xmlns:a16="http://schemas.microsoft.com/office/drawing/2014/main" val="329098647"/>
                    </a:ext>
                  </a:extLst>
                </a:gridCol>
                <a:gridCol w="1936369">
                  <a:extLst>
                    <a:ext uri="{9D8B030D-6E8A-4147-A177-3AD203B41FA5}">
                      <a16:colId xmlns:a16="http://schemas.microsoft.com/office/drawing/2014/main" val="2078897645"/>
                    </a:ext>
                  </a:extLst>
                </a:gridCol>
              </a:tblGrid>
              <a:tr h="871551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rgbClr val="FFFFFF"/>
                          </a:solidFill>
                        </a:rPr>
                        <a:t>Unit</a:t>
                      </a:r>
                    </a:p>
                  </a:txBody>
                  <a:tcPr marL="252639" marR="151583" marT="151583" marB="15158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rgbClr val="FFFFFF"/>
                          </a:solidFill>
                        </a:rPr>
                        <a:t>Size in Bits</a:t>
                      </a: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rgbClr val="FFFFFF"/>
                          </a:solidFill>
                        </a:rPr>
                        <a:t>Value</a:t>
                      </a: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rgbClr val="FFFFFF"/>
                          </a:solidFill>
                        </a:rPr>
                        <a:t>Notes</a:t>
                      </a: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032092"/>
                  </a:ext>
                </a:extLst>
              </a:tr>
              <a:tr h="607186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Bit</a:t>
                      </a:r>
                    </a:p>
                  </a:txBody>
                  <a:tcPr marL="252639" marR="151583" marT="151583" marB="15158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0/1</a:t>
                      </a: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Smallest</a:t>
                      </a: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935535"/>
                  </a:ext>
                </a:extLst>
              </a:tr>
              <a:tr h="8715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Nibble</a:t>
                      </a:r>
                    </a:p>
                  </a:txBody>
                  <a:tcPr marL="252639" marR="151583" marT="151583" marB="151583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Hex digit</a:t>
                      </a: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787953"/>
                  </a:ext>
                </a:extLst>
              </a:tr>
              <a:tr h="8715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Byte</a:t>
                      </a:r>
                    </a:p>
                  </a:txBody>
                  <a:tcPr marL="252639" marR="151583" marT="151583" marB="15158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ASCII</a:t>
                      </a: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Smallest addressable</a:t>
                      </a: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719724"/>
                  </a:ext>
                </a:extLst>
              </a:tr>
              <a:tr h="6071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Half word</a:t>
                      </a:r>
                    </a:p>
                  </a:txBody>
                  <a:tcPr marL="252639" marR="151583" marT="151583" marB="151583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779097"/>
                  </a:ext>
                </a:extLst>
              </a:tr>
              <a:tr h="8715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Word</a:t>
                      </a:r>
                    </a:p>
                  </a:txBody>
                  <a:tcPr marL="252639" marR="151583" marT="151583" marB="15158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32</a:t>
                      </a: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Native size, register length</a:t>
                      </a: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621109"/>
                  </a:ext>
                </a:extLst>
              </a:tr>
              <a:tr h="8715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Long Word</a:t>
                      </a:r>
                    </a:p>
                  </a:txBody>
                  <a:tcPr marL="252639" marR="151583" marT="151583" marB="151583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64</a:t>
                      </a: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Native size, register length</a:t>
                      </a:r>
                    </a:p>
                  </a:txBody>
                  <a:tcPr marL="252639" marR="151583" marT="151583" marB="1515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684115"/>
                  </a:ext>
                </a:extLst>
              </a:tr>
            </a:tbl>
          </a:graphicData>
        </a:graphic>
      </p:graphicFrame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3B45276-3D8C-AD46-8C1C-28C0775D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491258"/>
            <a:ext cx="1338942" cy="365125"/>
          </a:xfrm>
        </p:spPr>
        <p:txBody>
          <a:bodyPr/>
          <a:lstStyle/>
          <a:p>
            <a:r>
              <a:rPr lang="en-US" dirty="0"/>
              <a:t>7 February 2020</a:t>
            </a:r>
          </a:p>
        </p:txBody>
      </p:sp>
    </p:spTree>
    <p:extLst>
      <p:ext uri="{BB962C8B-B14F-4D97-AF65-F5344CB8AC3E}">
        <p14:creationId xmlns:p14="http://schemas.microsoft.com/office/powerpoint/2010/main" val="270182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76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B6514-3929-344B-BAD6-80FC6C5B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Representing Sets with Bits</a:t>
            </a:r>
          </a:p>
        </p:txBody>
      </p:sp>
      <p:cxnSp>
        <p:nvCxnSpPr>
          <p:cNvPr id="82" name="Straight Connector 78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2EE9-8C5B-D04F-9BAF-82B552F19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3" y="4824249"/>
            <a:ext cx="7158037" cy="1461780"/>
          </a:xfrm>
        </p:spPr>
        <p:txBody>
          <a:bodyPr anchor="ctr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cs typeface="Calibri" panose="020F0502020204030204" pitchFamily="34" charset="0"/>
              </a:rPr>
              <a:t>Sets can be represented with bits.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A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0</a:t>
            </a:r>
            <a:r>
              <a:rPr lang="en-US" sz="2000" dirty="0">
                <a:solidFill>
                  <a:schemeClr val="bg1"/>
                </a:solidFill>
              </a:rPr>
              <a:t> indicates that the element is not a member of the set.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A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1</a:t>
            </a:r>
            <a:r>
              <a:rPr lang="en-US" sz="2000" dirty="0">
                <a:solidFill>
                  <a:schemeClr val="bg1"/>
                </a:solidFill>
              </a:rPr>
              <a:t> indicates that the element is a member of the set.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E55DC-E1FA-0E47-A4B3-F64F6BDD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4864" y="6450665"/>
            <a:ext cx="53193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bg1">
                    <a:alpha val="70000"/>
                  </a:schemeClr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09F6B-81DA-E946-B494-41396E83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461280"/>
            <a:ext cx="8191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200">
                <a:solidFill>
                  <a:schemeClr val="bg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1200">
              <a:solidFill>
                <a:schemeClr val="bg1">
                  <a:alpha val="7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FCF40A3-5AD0-E947-B065-58387168B451}"/>
              </a:ext>
            </a:extLst>
          </p:cNvPr>
          <p:cNvGrpSpPr/>
          <p:nvPr/>
        </p:nvGrpSpPr>
        <p:grpSpPr>
          <a:xfrm>
            <a:off x="407538" y="571971"/>
            <a:ext cx="11373876" cy="3520279"/>
            <a:chOff x="483164" y="627015"/>
            <a:chExt cx="11373876" cy="352027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F7B371-B63C-874F-BA41-D45079DABD9E}"/>
                </a:ext>
              </a:extLst>
            </p:cNvPr>
            <p:cNvGrpSpPr/>
            <p:nvPr/>
          </p:nvGrpSpPr>
          <p:grpSpPr>
            <a:xfrm>
              <a:off x="1214566" y="627015"/>
              <a:ext cx="10642474" cy="930603"/>
              <a:chOff x="1214566" y="627015"/>
              <a:chExt cx="10642474" cy="930603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270BA4A2-2F2D-4749-80FE-2BEF2FB1C1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29348" y="627015"/>
                <a:ext cx="1262983" cy="841988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8395B4FF-B803-5F40-A353-AB536D5F3C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07437" y="707125"/>
                <a:ext cx="814318" cy="841988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FE2397A9-EAEA-D447-B05C-5B0AB19FAE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81594" y="675575"/>
                <a:ext cx="1263019" cy="843169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C688729A-D8A4-434E-9A2E-E337ADA393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99514" y="675575"/>
                <a:ext cx="1261250" cy="841988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5C256ADA-5ED8-404E-9F7E-342F39FC17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30450" y="675575"/>
                <a:ext cx="1261249" cy="841988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66B76752-78E5-F940-9637-12B07BD53A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7180249" y="715630"/>
                <a:ext cx="1122651" cy="841988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C8AD9D25-C9D0-6C4C-8226-B669C8198D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92590" y="684080"/>
                <a:ext cx="1261250" cy="841988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725AF66D-B513-4C4D-84A7-A26F540140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34084" y="643827"/>
                <a:ext cx="729665" cy="843169"/>
              </a:xfrm>
              <a:prstGeom prst="rect">
                <a:avLst/>
              </a:prstGeom>
            </p:spPr>
          </p:pic>
          <p:sp>
            <p:nvSpPr>
              <p:cNvPr id="47" name="Left Brace 46">
                <a:extLst>
                  <a:ext uri="{FF2B5EF4-FFF2-40B4-BE49-F238E27FC236}">
                    <a16:creationId xmlns:a16="http://schemas.microsoft.com/office/drawing/2014/main" id="{D463B5A9-9E38-BD45-AA86-7CE88C4D02E5}"/>
                  </a:ext>
                </a:extLst>
              </p:cNvPr>
              <p:cNvSpPr/>
              <p:nvPr/>
            </p:nvSpPr>
            <p:spPr>
              <a:xfrm>
                <a:off x="2521372" y="684080"/>
                <a:ext cx="225859" cy="833483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Left Brace 47">
                <a:extLst>
                  <a:ext uri="{FF2B5EF4-FFF2-40B4-BE49-F238E27FC236}">
                    <a16:creationId xmlns:a16="http://schemas.microsoft.com/office/drawing/2014/main" id="{C865E92D-F1D7-184E-ACAE-CD36321C2862}"/>
                  </a:ext>
                </a:extLst>
              </p:cNvPr>
              <p:cNvSpPr/>
              <p:nvPr/>
            </p:nvSpPr>
            <p:spPr>
              <a:xfrm rot="10800000">
                <a:off x="11631181" y="707113"/>
                <a:ext cx="225859" cy="833483"/>
              </a:xfrm>
              <a:prstGeom prst="leftBrac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2165FA1-B53A-7742-9124-E95875D2AFA0}"/>
                  </a:ext>
                </a:extLst>
              </p:cNvPr>
              <p:cNvSpPr txBox="1"/>
              <p:nvPr/>
            </p:nvSpPr>
            <p:spPr>
              <a:xfrm>
                <a:off x="4895581" y="1013178"/>
                <a:ext cx="201487" cy="455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F5C3AA3-C8B2-B243-B275-26AAD4F9B504}"/>
                  </a:ext>
                </a:extLst>
              </p:cNvPr>
              <p:cNvSpPr txBox="1"/>
              <p:nvPr/>
            </p:nvSpPr>
            <p:spPr>
              <a:xfrm>
                <a:off x="3839107" y="1013179"/>
                <a:ext cx="201487" cy="455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5B809DD-EE73-EF4E-A1DA-ED9E3137B8F3}"/>
                  </a:ext>
                </a:extLst>
              </p:cNvPr>
              <p:cNvSpPr txBox="1"/>
              <p:nvPr/>
            </p:nvSpPr>
            <p:spPr>
              <a:xfrm>
                <a:off x="7198039" y="1061739"/>
                <a:ext cx="201487" cy="455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240582C-3162-E347-8CDB-144629433C54}"/>
                  </a:ext>
                </a:extLst>
              </p:cNvPr>
              <p:cNvSpPr txBox="1"/>
              <p:nvPr/>
            </p:nvSpPr>
            <p:spPr>
              <a:xfrm>
                <a:off x="5964522" y="1013177"/>
                <a:ext cx="201487" cy="455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3E4A2E6-80A4-764E-88CF-90146832627A}"/>
                  </a:ext>
                </a:extLst>
              </p:cNvPr>
              <p:cNvSpPr txBox="1"/>
              <p:nvPr/>
            </p:nvSpPr>
            <p:spPr>
              <a:xfrm>
                <a:off x="9361110" y="1066543"/>
                <a:ext cx="201487" cy="455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C0CC642-0965-A14C-8DD3-3FB62BEEFC13}"/>
                  </a:ext>
                </a:extLst>
              </p:cNvPr>
              <p:cNvSpPr txBox="1"/>
              <p:nvPr/>
            </p:nvSpPr>
            <p:spPr>
              <a:xfrm>
                <a:off x="8237520" y="1061738"/>
                <a:ext cx="201487" cy="455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CDA11F-1102-FF47-BCF0-585A5FDF7375}"/>
                  </a:ext>
                </a:extLst>
              </p:cNvPr>
              <p:cNvSpPr txBox="1"/>
              <p:nvPr/>
            </p:nvSpPr>
            <p:spPr>
              <a:xfrm>
                <a:off x="10420872" y="1049620"/>
                <a:ext cx="201487" cy="455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,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133BCAB-1D84-F848-A1E7-819E186103E9}"/>
                  </a:ext>
                </a:extLst>
              </p:cNvPr>
              <p:cNvSpPr txBox="1"/>
              <p:nvPr/>
            </p:nvSpPr>
            <p:spPr>
              <a:xfrm>
                <a:off x="1214566" y="877847"/>
                <a:ext cx="1369838" cy="437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ourier" pitchFamily="2" charset="0"/>
                  </a:rPr>
                  <a:t>dogs = </a:t>
                </a:r>
              </a:p>
            </p:txBody>
          </p:sp>
        </p:grp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CA096BC7-59C2-894C-94FB-03DB84154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81594" y="2043043"/>
              <a:ext cx="1263019" cy="843169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E05AB885-9AB5-E345-925A-30692F2A2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30450" y="2043043"/>
              <a:ext cx="1261249" cy="841988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ED20760B-16F6-8C47-B86C-C45E9C96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7180249" y="2083098"/>
              <a:ext cx="1122651" cy="841988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40450BD1-5466-5E42-B7F6-6E6DF2BE7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92590" y="2051548"/>
              <a:ext cx="1261250" cy="841988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FED42E18-096F-064A-8B64-DE3E17317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634084" y="2011295"/>
              <a:ext cx="729665" cy="843169"/>
            </a:xfrm>
            <a:prstGeom prst="rect">
              <a:avLst/>
            </a:prstGeom>
          </p:spPr>
        </p:pic>
        <p:sp>
          <p:nvSpPr>
            <p:cNvPr id="65" name="Left Brace 64">
              <a:extLst>
                <a:ext uri="{FF2B5EF4-FFF2-40B4-BE49-F238E27FC236}">
                  <a16:creationId xmlns:a16="http://schemas.microsoft.com/office/drawing/2014/main" id="{45FF61AC-EA36-6C4C-9897-8C8E1F83572E}"/>
                </a:ext>
              </a:extLst>
            </p:cNvPr>
            <p:cNvSpPr/>
            <p:nvPr/>
          </p:nvSpPr>
          <p:spPr>
            <a:xfrm>
              <a:off x="2521372" y="2051548"/>
              <a:ext cx="225859" cy="833483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Left Brace 65">
              <a:extLst>
                <a:ext uri="{FF2B5EF4-FFF2-40B4-BE49-F238E27FC236}">
                  <a16:creationId xmlns:a16="http://schemas.microsoft.com/office/drawing/2014/main" id="{9D3045F5-1824-8F4C-9766-283558DE0515}"/>
                </a:ext>
              </a:extLst>
            </p:cNvPr>
            <p:cNvSpPr/>
            <p:nvPr/>
          </p:nvSpPr>
          <p:spPr>
            <a:xfrm rot="10800000">
              <a:off x="11631181" y="2074581"/>
              <a:ext cx="225859" cy="833483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A9EAF9-8062-0E4E-ABF8-5301761987C7}"/>
                </a:ext>
              </a:extLst>
            </p:cNvPr>
            <p:cNvSpPr txBox="1"/>
            <p:nvPr/>
          </p:nvSpPr>
          <p:spPr>
            <a:xfrm>
              <a:off x="3839107" y="2380647"/>
              <a:ext cx="201487" cy="455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DD5EC47-A2B4-4548-9991-8342C4B4234E}"/>
                </a:ext>
              </a:extLst>
            </p:cNvPr>
            <p:cNvSpPr txBox="1"/>
            <p:nvPr/>
          </p:nvSpPr>
          <p:spPr>
            <a:xfrm>
              <a:off x="7198039" y="2429207"/>
              <a:ext cx="201487" cy="455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9B8AD9A-DFDF-C445-B5CE-B5F358F5A20C}"/>
                </a:ext>
              </a:extLst>
            </p:cNvPr>
            <p:cNvSpPr txBox="1"/>
            <p:nvPr/>
          </p:nvSpPr>
          <p:spPr>
            <a:xfrm>
              <a:off x="8237520" y="2429206"/>
              <a:ext cx="201487" cy="455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5808B13-D697-3649-BB64-65B5AD7A32C7}"/>
                </a:ext>
              </a:extLst>
            </p:cNvPr>
            <p:cNvSpPr txBox="1"/>
            <p:nvPr/>
          </p:nvSpPr>
          <p:spPr>
            <a:xfrm>
              <a:off x="10420872" y="2417088"/>
              <a:ext cx="201487" cy="455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,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B69771B-D613-4642-BC52-F41555F07D5C}"/>
                </a:ext>
              </a:extLst>
            </p:cNvPr>
            <p:cNvSpPr txBox="1"/>
            <p:nvPr/>
          </p:nvSpPr>
          <p:spPr>
            <a:xfrm>
              <a:off x="483164" y="2245315"/>
              <a:ext cx="21012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ourier" pitchFamily="2" charset="0"/>
                </a:rPr>
                <a:t>some_dogs</a:t>
              </a:r>
              <a:r>
                <a:rPr lang="en-US" sz="2000" dirty="0">
                  <a:latin typeface="Courier" pitchFamily="2" charset="0"/>
                </a:rPr>
                <a:t> = </a:t>
              </a:r>
            </a:p>
          </p:txBody>
        </p:sp>
        <p:sp>
          <p:nvSpPr>
            <p:cNvPr id="113" name="Left Brace 112">
              <a:extLst>
                <a:ext uri="{FF2B5EF4-FFF2-40B4-BE49-F238E27FC236}">
                  <a16:creationId xmlns:a16="http://schemas.microsoft.com/office/drawing/2014/main" id="{3D31B4CD-458B-D346-87E4-FB47FF10ADE2}"/>
                </a:ext>
              </a:extLst>
            </p:cNvPr>
            <p:cNvSpPr/>
            <p:nvPr/>
          </p:nvSpPr>
          <p:spPr>
            <a:xfrm>
              <a:off x="2521372" y="3290778"/>
              <a:ext cx="225859" cy="833483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Left Brace 116">
              <a:extLst>
                <a:ext uri="{FF2B5EF4-FFF2-40B4-BE49-F238E27FC236}">
                  <a16:creationId xmlns:a16="http://schemas.microsoft.com/office/drawing/2014/main" id="{633CE926-556B-6847-9D1F-DD2B5BC60745}"/>
                </a:ext>
              </a:extLst>
            </p:cNvPr>
            <p:cNvSpPr/>
            <p:nvPr/>
          </p:nvSpPr>
          <p:spPr>
            <a:xfrm rot="10800000">
              <a:off x="11631181" y="3313811"/>
              <a:ext cx="225859" cy="833483"/>
            </a:xfrm>
            <a:prstGeom prst="lef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715221C-E820-3E4B-BF59-620DC3AAB1F3}"/>
                </a:ext>
              </a:extLst>
            </p:cNvPr>
            <p:cNvSpPr txBox="1"/>
            <p:nvPr/>
          </p:nvSpPr>
          <p:spPr>
            <a:xfrm>
              <a:off x="1214566" y="3484545"/>
              <a:ext cx="13698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" pitchFamily="2" charset="0"/>
                </a:rPr>
                <a:t>bits =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2E98F88-98AC-7846-8084-356525DE61C9}"/>
                </a:ext>
              </a:extLst>
            </p:cNvPr>
            <p:cNvSpPr txBox="1"/>
            <p:nvPr/>
          </p:nvSpPr>
          <p:spPr>
            <a:xfrm>
              <a:off x="3114677" y="3384893"/>
              <a:ext cx="82598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1    ,    0  ,    0    ,    1     ,   1    ,    0   ,    1   ,   1</a:t>
              </a:r>
            </a:p>
          </p:txBody>
        </p:sp>
      </p:grpSp>
      <p:sp>
        <p:nvSpPr>
          <p:cNvPr id="56" name="Date Placeholder 3">
            <a:extLst>
              <a:ext uri="{FF2B5EF4-FFF2-40B4-BE49-F238E27FC236}">
                <a16:creationId xmlns:a16="http://schemas.microsoft.com/office/drawing/2014/main" id="{EBF202B4-CD47-214E-B46A-7384E1FD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7 February 2020</a:t>
            </a:r>
          </a:p>
        </p:txBody>
      </p:sp>
    </p:spTree>
    <p:extLst>
      <p:ext uri="{BB962C8B-B14F-4D97-AF65-F5344CB8AC3E}">
        <p14:creationId xmlns:p14="http://schemas.microsoft.com/office/powerpoint/2010/main" val="2216417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10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92714-6E07-BE4C-A11B-AB99901D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Setting A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FE90-0BC6-0C4F-BBC3-1EA1DE61D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want to set the bit at index 7 in a byte.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Take another byte with the bit at index 7 set</a:t>
            </a:r>
          </a:p>
          <a:p>
            <a:pPr lvl="1"/>
            <a:r>
              <a:rPr lang="en-US" sz="1600" dirty="0"/>
              <a:t>Can do this by shifting </a:t>
            </a:r>
            <a:r>
              <a:rPr lang="en-US" sz="1600" dirty="0">
                <a:latin typeface="Courier" pitchFamily="2" charset="0"/>
              </a:rPr>
              <a:t>0x1</a:t>
            </a:r>
            <a:r>
              <a:rPr lang="en-US" sz="1600" dirty="0"/>
              <a:t> left 7 times.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OR the bytes together to set the bit.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696C4-54DB-FE48-A0DF-091DE4B0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1887" y="6475839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 dirty="0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B321E-BE28-3447-8528-89DE5103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745" y="6356023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20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180540-B088-2B4F-A4E0-96AC593E326D}"/>
              </a:ext>
            </a:extLst>
          </p:cNvPr>
          <p:cNvGrpSpPr/>
          <p:nvPr/>
        </p:nvGrpSpPr>
        <p:grpSpPr>
          <a:xfrm>
            <a:off x="5799078" y="740885"/>
            <a:ext cx="4526490" cy="5312781"/>
            <a:chOff x="5799078" y="740885"/>
            <a:chExt cx="4526490" cy="5312781"/>
          </a:xfrm>
        </p:grpSpPr>
        <p:grpSp>
          <p:nvGrpSpPr>
            <p:cNvPr id="533" name="Group 532">
              <a:extLst>
                <a:ext uri="{FF2B5EF4-FFF2-40B4-BE49-F238E27FC236}">
                  <a16:creationId xmlns:a16="http://schemas.microsoft.com/office/drawing/2014/main" id="{79D399BB-8264-034D-B030-89D1A36DCFAD}"/>
                </a:ext>
              </a:extLst>
            </p:cNvPr>
            <p:cNvGrpSpPr/>
            <p:nvPr/>
          </p:nvGrpSpPr>
          <p:grpSpPr>
            <a:xfrm>
              <a:off x="6420753" y="4470036"/>
              <a:ext cx="3904815" cy="1583630"/>
              <a:chOff x="4876966" y="4745797"/>
              <a:chExt cx="4193838" cy="1700845"/>
            </a:xfrm>
          </p:grpSpPr>
          <p:sp>
            <p:nvSpPr>
              <p:cNvPr id="534" name="TextBox 533">
                <a:extLst>
                  <a:ext uri="{FF2B5EF4-FFF2-40B4-BE49-F238E27FC236}">
                    <a16:creationId xmlns:a16="http://schemas.microsoft.com/office/drawing/2014/main" id="{E9315731-B414-764F-A906-35ABCF22A3F3}"/>
                  </a:ext>
                </a:extLst>
              </p:cNvPr>
              <p:cNvSpPr txBox="1"/>
              <p:nvPr/>
            </p:nvSpPr>
            <p:spPr>
              <a:xfrm>
                <a:off x="8557522" y="4745797"/>
                <a:ext cx="513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LSB</a:t>
                </a:r>
              </a:p>
            </p:txBody>
          </p:sp>
          <p:sp>
            <p:nvSpPr>
              <p:cNvPr id="535" name="TextBox 534">
                <a:extLst>
                  <a:ext uri="{FF2B5EF4-FFF2-40B4-BE49-F238E27FC236}">
                    <a16:creationId xmlns:a16="http://schemas.microsoft.com/office/drawing/2014/main" id="{7C8D68C0-3F79-144D-8430-F778C555158E}"/>
                  </a:ext>
                </a:extLst>
              </p:cNvPr>
              <p:cNvSpPr txBox="1"/>
              <p:nvPr/>
            </p:nvSpPr>
            <p:spPr>
              <a:xfrm>
                <a:off x="5416304" y="4745797"/>
                <a:ext cx="612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MSB</a:t>
                </a:r>
              </a:p>
            </p:txBody>
          </p:sp>
          <p:grpSp>
            <p:nvGrpSpPr>
              <p:cNvPr id="536" name="Group 535">
                <a:extLst>
                  <a:ext uri="{FF2B5EF4-FFF2-40B4-BE49-F238E27FC236}">
                    <a16:creationId xmlns:a16="http://schemas.microsoft.com/office/drawing/2014/main" id="{7EACC9CE-874A-D94F-850F-9D62847281C8}"/>
                  </a:ext>
                </a:extLst>
              </p:cNvPr>
              <p:cNvGrpSpPr/>
              <p:nvPr/>
            </p:nvGrpSpPr>
            <p:grpSpPr>
              <a:xfrm>
                <a:off x="4876966" y="5144697"/>
                <a:ext cx="4166649" cy="1301945"/>
                <a:chOff x="4872577" y="4811717"/>
                <a:chExt cx="4166649" cy="1301945"/>
              </a:xfrm>
            </p:grpSpPr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F2A827B1-E83B-0B42-AE18-B7E2519A6D24}"/>
                    </a:ext>
                  </a:extLst>
                </p:cNvPr>
                <p:cNvSpPr/>
                <p:nvPr/>
              </p:nvSpPr>
              <p:spPr>
                <a:xfrm>
                  <a:off x="5502210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2ABA2BF8-76FB-F34B-8B2F-33075DCD07AA}"/>
                    </a:ext>
                  </a:extLst>
                </p:cNvPr>
                <p:cNvSpPr/>
                <p:nvPr/>
              </p:nvSpPr>
              <p:spPr>
                <a:xfrm>
                  <a:off x="5944337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D46A0283-4F4E-FD4A-B452-F055D358B4AB}"/>
                    </a:ext>
                  </a:extLst>
                </p:cNvPr>
                <p:cNvSpPr/>
                <p:nvPr/>
              </p:nvSpPr>
              <p:spPr>
                <a:xfrm>
                  <a:off x="6386464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0" name="Rectangle 539">
                  <a:extLst>
                    <a:ext uri="{FF2B5EF4-FFF2-40B4-BE49-F238E27FC236}">
                      <a16:creationId xmlns:a16="http://schemas.microsoft.com/office/drawing/2014/main" id="{E2E07D03-718F-9C46-BB3F-EC0ABE43EECA}"/>
                    </a:ext>
                  </a:extLst>
                </p:cNvPr>
                <p:cNvSpPr/>
                <p:nvPr/>
              </p:nvSpPr>
              <p:spPr>
                <a:xfrm>
                  <a:off x="6828591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1" name="Rectangle 540">
                  <a:extLst>
                    <a:ext uri="{FF2B5EF4-FFF2-40B4-BE49-F238E27FC236}">
                      <a16:creationId xmlns:a16="http://schemas.microsoft.com/office/drawing/2014/main" id="{EBA97CE2-D6C2-F440-A16A-5F467C65854E}"/>
                    </a:ext>
                  </a:extLst>
                </p:cNvPr>
                <p:cNvSpPr/>
                <p:nvPr/>
              </p:nvSpPr>
              <p:spPr>
                <a:xfrm>
                  <a:off x="7270718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2" name="Rectangle 541">
                  <a:extLst>
                    <a:ext uri="{FF2B5EF4-FFF2-40B4-BE49-F238E27FC236}">
                      <a16:creationId xmlns:a16="http://schemas.microsoft.com/office/drawing/2014/main" id="{2781421F-E212-3847-BA81-CE8F03029C0D}"/>
                    </a:ext>
                  </a:extLst>
                </p:cNvPr>
                <p:cNvSpPr/>
                <p:nvPr/>
              </p:nvSpPr>
              <p:spPr>
                <a:xfrm>
                  <a:off x="7712845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3" name="Rectangle 542">
                  <a:extLst>
                    <a:ext uri="{FF2B5EF4-FFF2-40B4-BE49-F238E27FC236}">
                      <a16:creationId xmlns:a16="http://schemas.microsoft.com/office/drawing/2014/main" id="{EE4E8004-8BD0-CC41-BCE0-D746EAC47206}"/>
                    </a:ext>
                  </a:extLst>
                </p:cNvPr>
                <p:cNvSpPr/>
                <p:nvPr/>
              </p:nvSpPr>
              <p:spPr>
                <a:xfrm>
                  <a:off x="8154972" y="4811717"/>
                  <a:ext cx="442128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4" name="Rectangle 543">
                  <a:extLst>
                    <a:ext uri="{FF2B5EF4-FFF2-40B4-BE49-F238E27FC236}">
                      <a16:creationId xmlns:a16="http://schemas.microsoft.com/office/drawing/2014/main" id="{7F5CB540-9DE0-C741-8EAD-C054FD019EDC}"/>
                    </a:ext>
                  </a:extLst>
                </p:cNvPr>
                <p:cNvSpPr/>
                <p:nvPr/>
              </p:nvSpPr>
              <p:spPr>
                <a:xfrm>
                  <a:off x="8597099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5" name="TextBox 544">
                  <a:extLst>
                    <a:ext uri="{FF2B5EF4-FFF2-40B4-BE49-F238E27FC236}">
                      <a16:creationId xmlns:a16="http://schemas.microsoft.com/office/drawing/2014/main" id="{F908796A-52CE-1A4F-B3B3-BF339844E3D6}"/>
                    </a:ext>
                  </a:extLst>
                </p:cNvPr>
                <p:cNvSpPr txBox="1"/>
                <p:nvPr/>
              </p:nvSpPr>
              <p:spPr>
                <a:xfrm>
                  <a:off x="5572429" y="48280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546" name="TextBox 545">
                  <a:extLst>
                    <a:ext uri="{FF2B5EF4-FFF2-40B4-BE49-F238E27FC236}">
                      <a16:creationId xmlns:a16="http://schemas.microsoft.com/office/drawing/2014/main" id="{FA164849-CB89-D24F-AFE6-FE7EB63B7C9A}"/>
                    </a:ext>
                  </a:extLst>
                </p:cNvPr>
                <p:cNvSpPr txBox="1"/>
                <p:nvPr/>
              </p:nvSpPr>
              <p:spPr>
                <a:xfrm>
                  <a:off x="6014557" y="482988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547" name="TextBox 546">
                  <a:extLst>
                    <a:ext uri="{FF2B5EF4-FFF2-40B4-BE49-F238E27FC236}">
                      <a16:creationId xmlns:a16="http://schemas.microsoft.com/office/drawing/2014/main" id="{6244E3FE-5B45-B54A-8662-D16528FD53D7}"/>
                    </a:ext>
                  </a:extLst>
                </p:cNvPr>
                <p:cNvSpPr txBox="1"/>
                <p:nvPr/>
              </p:nvSpPr>
              <p:spPr>
                <a:xfrm>
                  <a:off x="6445520" y="4828020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1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8" name="TextBox 547">
                  <a:extLst>
                    <a:ext uri="{FF2B5EF4-FFF2-40B4-BE49-F238E27FC236}">
                      <a16:creationId xmlns:a16="http://schemas.microsoft.com/office/drawing/2014/main" id="{92791F0A-0C26-D948-B8DD-6F9B100FBB8F}"/>
                    </a:ext>
                  </a:extLst>
                </p:cNvPr>
                <p:cNvSpPr txBox="1"/>
                <p:nvPr/>
              </p:nvSpPr>
              <p:spPr>
                <a:xfrm>
                  <a:off x="6884272" y="4828020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1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9" name="TextBox 548">
                  <a:extLst>
                    <a:ext uri="{FF2B5EF4-FFF2-40B4-BE49-F238E27FC236}">
                      <a16:creationId xmlns:a16="http://schemas.microsoft.com/office/drawing/2014/main" id="{A06A97CC-5734-1643-8AAA-29B2F4D8E86E}"/>
                    </a:ext>
                  </a:extLst>
                </p:cNvPr>
                <p:cNvSpPr txBox="1"/>
                <p:nvPr/>
              </p:nvSpPr>
              <p:spPr>
                <a:xfrm>
                  <a:off x="7346236" y="48280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550" name="TextBox 549">
                  <a:extLst>
                    <a:ext uri="{FF2B5EF4-FFF2-40B4-BE49-F238E27FC236}">
                      <a16:creationId xmlns:a16="http://schemas.microsoft.com/office/drawing/2014/main" id="{5C487CC7-5ADF-CC4E-985A-5483FB0E6EA8}"/>
                    </a:ext>
                  </a:extLst>
                </p:cNvPr>
                <p:cNvSpPr txBox="1"/>
                <p:nvPr/>
              </p:nvSpPr>
              <p:spPr>
                <a:xfrm>
                  <a:off x="7786440" y="48280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1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51" name="TextBox 550">
                  <a:extLst>
                    <a:ext uri="{FF2B5EF4-FFF2-40B4-BE49-F238E27FC236}">
                      <a16:creationId xmlns:a16="http://schemas.microsoft.com/office/drawing/2014/main" id="{46899413-0442-6543-85B5-7A99ED617700}"/>
                    </a:ext>
                  </a:extLst>
                </p:cNvPr>
                <p:cNvSpPr txBox="1"/>
                <p:nvPr/>
              </p:nvSpPr>
              <p:spPr>
                <a:xfrm>
                  <a:off x="8228567" y="48280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1</a:t>
                  </a:r>
                </a:p>
              </p:txBody>
            </p:sp>
            <p:sp>
              <p:nvSpPr>
                <p:cNvPr id="552" name="TextBox 551">
                  <a:extLst>
                    <a:ext uri="{FF2B5EF4-FFF2-40B4-BE49-F238E27FC236}">
                      <a16:creationId xmlns:a16="http://schemas.microsoft.com/office/drawing/2014/main" id="{D9F12FED-AB22-4046-A80E-17D4FB46CC4A}"/>
                    </a:ext>
                  </a:extLst>
                </p:cNvPr>
                <p:cNvSpPr txBox="1"/>
                <p:nvPr/>
              </p:nvSpPr>
              <p:spPr>
                <a:xfrm>
                  <a:off x="8670694" y="48280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1</a:t>
                  </a:r>
                </a:p>
              </p:txBody>
            </p:sp>
            <p:sp>
              <p:nvSpPr>
                <p:cNvPr id="553" name="Rectangle 552">
                  <a:extLst>
                    <a:ext uri="{FF2B5EF4-FFF2-40B4-BE49-F238E27FC236}">
                      <a16:creationId xmlns:a16="http://schemas.microsoft.com/office/drawing/2014/main" id="{AD845C33-76DF-374B-81B9-C4572E9F556C}"/>
                    </a:ext>
                  </a:extLst>
                </p:cNvPr>
                <p:cNvSpPr/>
                <p:nvPr/>
              </p:nvSpPr>
              <p:spPr>
                <a:xfrm>
                  <a:off x="5497820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4" name="Rectangle 553">
                  <a:extLst>
                    <a:ext uri="{FF2B5EF4-FFF2-40B4-BE49-F238E27FC236}">
                      <a16:creationId xmlns:a16="http://schemas.microsoft.com/office/drawing/2014/main" id="{DD8891CF-8439-364B-ABAD-799430370CD4}"/>
                    </a:ext>
                  </a:extLst>
                </p:cNvPr>
                <p:cNvSpPr/>
                <p:nvPr/>
              </p:nvSpPr>
              <p:spPr>
                <a:xfrm>
                  <a:off x="5939947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5" name="Rectangle 554">
                  <a:extLst>
                    <a:ext uri="{FF2B5EF4-FFF2-40B4-BE49-F238E27FC236}">
                      <a16:creationId xmlns:a16="http://schemas.microsoft.com/office/drawing/2014/main" id="{86B54537-0BD1-3D4C-B8E5-F242B00B32C4}"/>
                    </a:ext>
                  </a:extLst>
                </p:cNvPr>
                <p:cNvSpPr/>
                <p:nvPr/>
              </p:nvSpPr>
              <p:spPr>
                <a:xfrm>
                  <a:off x="6382074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6" name="Rectangle 555">
                  <a:extLst>
                    <a:ext uri="{FF2B5EF4-FFF2-40B4-BE49-F238E27FC236}">
                      <a16:creationId xmlns:a16="http://schemas.microsoft.com/office/drawing/2014/main" id="{7824A268-93AB-7747-862E-167CD33E0527}"/>
                    </a:ext>
                  </a:extLst>
                </p:cNvPr>
                <p:cNvSpPr/>
                <p:nvPr/>
              </p:nvSpPr>
              <p:spPr>
                <a:xfrm>
                  <a:off x="6824201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7" name="Rectangle 556">
                  <a:extLst>
                    <a:ext uri="{FF2B5EF4-FFF2-40B4-BE49-F238E27FC236}">
                      <a16:creationId xmlns:a16="http://schemas.microsoft.com/office/drawing/2014/main" id="{1E90C0A7-09FE-354B-ABB7-77C39D5F0944}"/>
                    </a:ext>
                  </a:extLst>
                </p:cNvPr>
                <p:cNvSpPr/>
                <p:nvPr/>
              </p:nvSpPr>
              <p:spPr>
                <a:xfrm>
                  <a:off x="7266328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8" name="Rectangle 557">
                  <a:extLst>
                    <a:ext uri="{FF2B5EF4-FFF2-40B4-BE49-F238E27FC236}">
                      <a16:creationId xmlns:a16="http://schemas.microsoft.com/office/drawing/2014/main" id="{BEFD9BE5-B1EB-BF49-B6B7-94D1D4F62828}"/>
                    </a:ext>
                  </a:extLst>
                </p:cNvPr>
                <p:cNvSpPr/>
                <p:nvPr/>
              </p:nvSpPr>
              <p:spPr>
                <a:xfrm>
                  <a:off x="7708455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9" name="Rectangle 558">
                  <a:extLst>
                    <a:ext uri="{FF2B5EF4-FFF2-40B4-BE49-F238E27FC236}">
                      <a16:creationId xmlns:a16="http://schemas.microsoft.com/office/drawing/2014/main" id="{4E98C042-9917-0F4A-B9D0-F4CAB18DB9D0}"/>
                    </a:ext>
                  </a:extLst>
                </p:cNvPr>
                <p:cNvSpPr/>
                <p:nvPr/>
              </p:nvSpPr>
              <p:spPr>
                <a:xfrm>
                  <a:off x="8150582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0" name="Rectangle 559">
                  <a:extLst>
                    <a:ext uri="{FF2B5EF4-FFF2-40B4-BE49-F238E27FC236}">
                      <a16:creationId xmlns:a16="http://schemas.microsoft.com/office/drawing/2014/main" id="{908F179A-5A90-0444-80D4-1CC06B3090C1}"/>
                    </a:ext>
                  </a:extLst>
                </p:cNvPr>
                <p:cNvSpPr/>
                <p:nvPr/>
              </p:nvSpPr>
              <p:spPr>
                <a:xfrm>
                  <a:off x="8592709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1" name="TextBox 560">
                  <a:extLst>
                    <a:ext uri="{FF2B5EF4-FFF2-40B4-BE49-F238E27FC236}">
                      <a16:creationId xmlns:a16="http://schemas.microsoft.com/office/drawing/2014/main" id="{05D23309-3CC8-A044-A787-7F4F02430C9E}"/>
                    </a:ext>
                  </a:extLst>
                </p:cNvPr>
                <p:cNvSpPr txBox="1"/>
                <p:nvPr/>
              </p:nvSpPr>
              <p:spPr>
                <a:xfrm>
                  <a:off x="5556875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1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2" name="TextBox 561">
                  <a:extLst>
                    <a:ext uri="{FF2B5EF4-FFF2-40B4-BE49-F238E27FC236}">
                      <a16:creationId xmlns:a16="http://schemas.microsoft.com/office/drawing/2014/main" id="{51AD4A0D-8183-DE45-8668-1BA55A9B66F1}"/>
                    </a:ext>
                  </a:extLst>
                </p:cNvPr>
                <p:cNvSpPr txBox="1"/>
                <p:nvPr/>
              </p:nvSpPr>
              <p:spPr>
                <a:xfrm>
                  <a:off x="5999003" y="5716993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563" name="TextBox 562">
                  <a:extLst>
                    <a:ext uri="{FF2B5EF4-FFF2-40B4-BE49-F238E27FC236}">
                      <a16:creationId xmlns:a16="http://schemas.microsoft.com/office/drawing/2014/main" id="{C2B71DC0-C14E-E64A-BE8E-F8E7DE25118C}"/>
                    </a:ext>
                  </a:extLst>
                </p:cNvPr>
                <p:cNvSpPr txBox="1"/>
                <p:nvPr/>
              </p:nvSpPr>
              <p:spPr>
                <a:xfrm>
                  <a:off x="6441129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564" name="TextBox 563">
                  <a:extLst>
                    <a:ext uri="{FF2B5EF4-FFF2-40B4-BE49-F238E27FC236}">
                      <a16:creationId xmlns:a16="http://schemas.microsoft.com/office/drawing/2014/main" id="{F47B1871-50F7-6249-8287-0A40077AF0AE}"/>
                    </a:ext>
                  </a:extLst>
                </p:cNvPr>
                <p:cNvSpPr txBox="1"/>
                <p:nvPr/>
              </p:nvSpPr>
              <p:spPr>
                <a:xfrm>
                  <a:off x="6879883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565" name="TextBox 564">
                  <a:extLst>
                    <a:ext uri="{FF2B5EF4-FFF2-40B4-BE49-F238E27FC236}">
                      <a16:creationId xmlns:a16="http://schemas.microsoft.com/office/drawing/2014/main" id="{97754847-9360-1144-B70B-D3982655EE95}"/>
                    </a:ext>
                  </a:extLst>
                </p:cNvPr>
                <p:cNvSpPr txBox="1"/>
                <p:nvPr/>
              </p:nvSpPr>
              <p:spPr>
                <a:xfrm>
                  <a:off x="7330682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6" name="TextBox 565">
                  <a:extLst>
                    <a:ext uri="{FF2B5EF4-FFF2-40B4-BE49-F238E27FC236}">
                      <a16:creationId xmlns:a16="http://schemas.microsoft.com/office/drawing/2014/main" id="{901E6E58-65A1-2F45-87F9-32BBDB8F3BAF}"/>
                    </a:ext>
                  </a:extLst>
                </p:cNvPr>
                <p:cNvSpPr txBox="1"/>
                <p:nvPr/>
              </p:nvSpPr>
              <p:spPr>
                <a:xfrm>
                  <a:off x="7770886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7" name="TextBox 566">
                  <a:extLst>
                    <a:ext uri="{FF2B5EF4-FFF2-40B4-BE49-F238E27FC236}">
                      <a16:creationId xmlns:a16="http://schemas.microsoft.com/office/drawing/2014/main" id="{09EED2C3-A32C-FD4B-A388-B1893C5CA0CC}"/>
                    </a:ext>
                  </a:extLst>
                </p:cNvPr>
                <p:cNvSpPr txBox="1"/>
                <p:nvPr/>
              </p:nvSpPr>
              <p:spPr>
                <a:xfrm>
                  <a:off x="8213013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8" name="TextBox 567">
                  <a:extLst>
                    <a:ext uri="{FF2B5EF4-FFF2-40B4-BE49-F238E27FC236}">
                      <a16:creationId xmlns:a16="http://schemas.microsoft.com/office/drawing/2014/main" id="{9269EBBB-655D-D040-AABD-6E2B14B1154E}"/>
                    </a:ext>
                  </a:extLst>
                </p:cNvPr>
                <p:cNvSpPr txBox="1"/>
                <p:nvPr/>
              </p:nvSpPr>
              <p:spPr>
                <a:xfrm>
                  <a:off x="8655139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9" name="TextBox 568">
                  <a:extLst>
                    <a:ext uri="{FF2B5EF4-FFF2-40B4-BE49-F238E27FC236}">
                      <a16:creationId xmlns:a16="http://schemas.microsoft.com/office/drawing/2014/main" id="{1B271679-9BEB-F843-A7E6-57658DC9B10B}"/>
                    </a:ext>
                  </a:extLst>
                </p:cNvPr>
                <p:cNvSpPr txBox="1"/>
                <p:nvPr/>
              </p:nvSpPr>
              <p:spPr>
                <a:xfrm>
                  <a:off x="4872577" y="5159514"/>
                  <a:ext cx="954475" cy="5619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2800" kern="0" dirty="0">
                      <a:solidFill>
                        <a:prstClr val="black"/>
                      </a:solidFill>
                      <a:latin typeface="Courier" pitchFamily="2" charset="0"/>
                    </a:rPr>
                    <a:t>|</a:t>
                  </a:r>
                  <a:endPara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" pitchFamily="2" charset="0"/>
                  </a:endParaRPr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EC1A227-AE88-C241-AF58-D35DE344BEC6}"/>
                </a:ext>
              </a:extLst>
            </p:cNvPr>
            <p:cNvGrpSpPr/>
            <p:nvPr/>
          </p:nvGrpSpPr>
          <p:grpSpPr>
            <a:xfrm>
              <a:off x="5799078" y="740885"/>
              <a:ext cx="4501537" cy="1358213"/>
              <a:chOff x="5648766" y="169464"/>
              <a:chExt cx="4501537" cy="1358213"/>
            </a:xfrm>
          </p:grpSpPr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2A13A24E-AC4C-374B-BC95-0B4753D40DF1}"/>
                  </a:ext>
                </a:extLst>
              </p:cNvPr>
              <p:cNvSpPr/>
              <p:nvPr/>
            </p:nvSpPr>
            <p:spPr>
              <a:xfrm>
                <a:off x="6823913" y="499527"/>
                <a:ext cx="411658" cy="374235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2C639F85-3587-A147-84A3-E9E6336F2544}"/>
                  </a:ext>
                </a:extLst>
              </p:cNvPr>
              <p:cNvSpPr/>
              <p:nvPr/>
            </p:nvSpPr>
            <p:spPr>
              <a:xfrm>
                <a:off x="7235571" y="499527"/>
                <a:ext cx="411658" cy="374235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1" name="Rectangle 610">
                <a:extLst>
                  <a:ext uri="{FF2B5EF4-FFF2-40B4-BE49-F238E27FC236}">
                    <a16:creationId xmlns:a16="http://schemas.microsoft.com/office/drawing/2014/main" id="{A885F2D9-48C3-2942-9EF4-6130BAEF837E}"/>
                  </a:ext>
                </a:extLst>
              </p:cNvPr>
              <p:cNvSpPr/>
              <p:nvPr/>
            </p:nvSpPr>
            <p:spPr>
              <a:xfrm>
                <a:off x="7647229" y="499527"/>
                <a:ext cx="411658" cy="374235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2" name="Rectangle 611">
                <a:extLst>
                  <a:ext uri="{FF2B5EF4-FFF2-40B4-BE49-F238E27FC236}">
                    <a16:creationId xmlns:a16="http://schemas.microsoft.com/office/drawing/2014/main" id="{06ED75DB-3D52-4348-BF0B-DA96207A8209}"/>
                  </a:ext>
                </a:extLst>
              </p:cNvPr>
              <p:cNvSpPr/>
              <p:nvPr/>
            </p:nvSpPr>
            <p:spPr>
              <a:xfrm>
                <a:off x="8058887" y="499527"/>
                <a:ext cx="411658" cy="374235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3" name="Rectangle 612">
                <a:extLst>
                  <a:ext uri="{FF2B5EF4-FFF2-40B4-BE49-F238E27FC236}">
                    <a16:creationId xmlns:a16="http://schemas.microsoft.com/office/drawing/2014/main" id="{8E97D4CB-7FC5-EC4F-AB8D-092A53D35A3B}"/>
                  </a:ext>
                </a:extLst>
              </p:cNvPr>
              <p:cNvSpPr/>
              <p:nvPr/>
            </p:nvSpPr>
            <p:spPr>
              <a:xfrm>
                <a:off x="8470545" y="499527"/>
                <a:ext cx="411658" cy="374235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4" name="Rectangle 613">
                <a:extLst>
                  <a:ext uri="{FF2B5EF4-FFF2-40B4-BE49-F238E27FC236}">
                    <a16:creationId xmlns:a16="http://schemas.microsoft.com/office/drawing/2014/main" id="{E7A150EB-EB5D-0447-A3EA-A1F6B6B07940}"/>
                  </a:ext>
                </a:extLst>
              </p:cNvPr>
              <p:cNvSpPr/>
              <p:nvPr/>
            </p:nvSpPr>
            <p:spPr>
              <a:xfrm>
                <a:off x="8882203" y="499527"/>
                <a:ext cx="411658" cy="374235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5" name="Rectangle 614">
                <a:extLst>
                  <a:ext uri="{FF2B5EF4-FFF2-40B4-BE49-F238E27FC236}">
                    <a16:creationId xmlns:a16="http://schemas.microsoft.com/office/drawing/2014/main" id="{F5E26FCB-E8E1-D94F-9BE8-E3D680FA3B20}"/>
                  </a:ext>
                </a:extLst>
              </p:cNvPr>
              <p:cNvSpPr/>
              <p:nvPr/>
            </p:nvSpPr>
            <p:spPr>
              <a:xfrm>
                <a:off x="9293862" y="499527"/>
                <a:ext cx="411658" cy="374235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6" name="Rectangle 615">
                <a:extLst>
                  <a:ext uri="{FF2B5EF4-FFF2-40B4-BE49-F238E27FC236}">
                    <a16:creationId xmlns:a16="http://schemas.microsoft.com/office/drawing/2014/main" id="{6D05A0EF-B7B0-6F4A-99FE-614DCD0FE7CB}"/>
                  </a:ext>
                </a:extLst>
              </p:cNvPr>
              <p:cNvSpPr/>
              <p:nvPr/>
            </p:nvSpPr>
            <p:spPr>
              <a:xfrm>
                <a:off x="9705520" y="499527"/>
                <a:ext cx="411658" cy="374235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7" name="TextBox 616">
                <a:extLst>
                  <a:ext uri="{FF2B5EF4-FFF2-40B4-BE49-F238E27FC236}">
                    <a16:creationId xmlns:a16="http://schemas.microsoft.com/office/drawing/2014/main" id="{FB6D5F43-34E8-BB41-A100-24171781020A}"/>
                  </a:ext>
                </a:extLst>
              </p:cNvPr>
              <p:cNvSpPr txBox="1"/>
              <p:nvPr/>
            </p:nvSpPr>
            <p:spPr>
              <a:xfrm>
                <a:off x="6889293" y="514705"/>
                <a:ext cx="280896" cy="343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618" name="TextBox 617">
                <a:extLst>
                  <a:ext uri="{FF2B5EF4-FFF2-40B4-BE49-F238E27FC236}">
                    <a16:creationId xmlns:a16="http://schemas.microsoft.com/office/drawing/2014/main" id="{61D384FF-1CC8-BA43-B20D-3E054F060894}"/>
                  </a:ext>
                </a:extLst>
              </p:cNvPr>
              <p:cNvSpPr txBox="1"/>
              <p:nvPr/>
            </p:nvSpPr>
            <p:spPr>
              <a:xfrm>
                <a:off x="7300952" y="516445"/>
                <a:ext cx="280896" cy="343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619" name="TextBox 618">
                <a:extLst>
                  <a:ext uri="{FF2B5EF4-FFF2-40B4-BE49-F238E27FC236}">
                    <a16:creationId xmlns:a16="http://schemas.microsoft.com/office/drawing/2014/main" id="{D201D1FE-EA2B-3F42-806B-BA1B106EB3B0}"/>
                  </a:ext>
                </a:extLst>
              </p:cNvPr>
              <p:cNvSpPr txBox="1"/>
              <p:nvPr/>
            </p:nvSpPr>
            <p:spPr>
              <a:xfrm>
                <a:off x="7712610" y="514705"/>
                <a:ext cx="280896" cy="343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620" name="TextBox 619">
                <a:extLst>
                  <a:ext uri="{FF2B5EF4-FFF2-40B4-BE49-F238E27FC236}">
                    <a16:creationId xmlns:a16="http://schemas.microsoft.com/office/drawing/2014/main" id="{F78856BB-1DAC-9447-9198-5083A2BA8F00}"/>
                  </a:ext>
                </a:extLst>
              </p:cNvPr>
              <p:cNvSpPr txBox="1"/>
              <p:nvPr/>
            </p:nvSpPr>
            <p:spPr>
              <a:xfrm>
                <a:off x="8121127" y="514705"/>
                <a:ext cx="280896" cy="343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621" name="TextBox 620">
                <a:extLst>
                  <a:ext uri="{FF2B5EF4-FFF2-40B4-BE49-F238E27FC236}">
                    <a16:creationId xmlns:a16="http://schemas.microsoft.com/office/drawing/2014/main" id="{0DABDA59-3167-6642-A34E-0432AF2E73DA}"/>
                  </a:ext>
                </a:extLst>
              </p:cNvPr>
              <p:cNvSpPr txBox="1"/>
              <p:nvPr/>
            </p:nvSpPr>
            <p:spPr>
              <a:xfrm>
                <a:off x="8540859" y="514705"/>
                <a:ext cx="280896" cy="343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622" name="TextBox 621">
                <a:extLst>
                  <a:ext uri="{FF2B5EF4-FFF2-40B4-BE49-F238E27FC236}">
                    <a16:creationId xmlns:a16="http://schemas.microsoft.com/office/drawing/2014/main" id="{597A02B9-8A99-484E-98EF-82E0FE287482}"/>
                  </a:ext>
                </a:extLst>
              </p:cNvPr>
              <p:cNvSpPr txBox="1"/>
              <p:nvPr/>
            </p:nvSpPr>
            <p:spPr>
              <a:xfrm>
                <a:off x="8950727" y="514705"/>
                <a:ext cx="280896" cy="343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623" name="TextBox 622">
                <a:extLst>
                  <a:ext uri="{FF2B5EF4-FFF2-40B4-BE49-F238E27FC236}">
                    <a16:creationId xmlns:a16="http://schemas.microsoft.com/office/drawing/2014/main" id="{C5532038-76E7-DC4F-80C8-4B7DA2628F11}"/>
                  </a:ext>
                </a:extLst>
              </p:cNvPr>
              <p:cNvSpPr txBox="1"/>
              <p:nvPr/>
            </p:nvSpPr>
            <p:spPr>
              <a:xfrm>
                <a:off x="9362385" y="514705"/>
                <a:ext cx="280896" cy="343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624" name="TextBox 623">
                <a:extLst>
                  <a:ext uri="{FF2B5EF4-FFF2-40B4-BE49-F238E27FC236}">
                    <a16:creationId xmlns:a16="http://schemas.microsoft.com/office/drawing/2014/main" id="{40EC9CA8-A938-7444-B163-E3C9C9866AEA}"/>
                  </a:ext>
                </a:extLst>
              </p:cNvPr>
              <p:cNvSpPr txBox="1"/>
              <p:nvPr/>
            </p:nvSpPr>
            <p:spPr>
              <a:xfrm>
                <a:off x="9774043" y="514705"/>
                <a:ext cx="280896" cy="343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625" name="TextBox 624">
                <a:extLst>
                  <a:ext uri="{FF2B5EF4-FFF2-40B4-BE49-F238E27FC236}">
                    <a16:creationId xmlns:a16="http://schemas.microsoft.com/office/drawing/2014/main" id="{B8FC4429-D3D3-0D40-86A1-C3760F401EE2}"/>
                  </a:ext>
                </a:extLst>
              </p:cNvPr>
              <p:cNvSpPr txBox="1"/>
              <p:nvPr/>
            </p:nvSpPr>
            <p:spPr>
              <a:xfrm>
                <a:off x="9672393" y="169464"/>
                <a:ext cx="477910" cy="343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LSB</a:t>
                </a:r>
              </a:p>
            </p:txBody>
          </p:sp>
          <p:sp>
            <p:nvSpPr>
              <p:cNvPr id="626" name="TextBox 625">
                <a:extLst>
                  <a:ext uri="{FF2B5EF4-FFF2-40B4-BE49-F238E27FC236}">
                    <a16:creationId xmlns:a16="http://schemas.microsoft.com/office/drawing/2014/main" id="{144BAA5F-29F3-E944-920E-341202883AD4}"/>
                  </a:ext>
                </a:extLst>
              </p:cNvPr>
              <p:cNvSpPr txBox="1"/>
              <p:nvPr/>
            </p:nvSpPr>
            <p:spPr>
              <a:xfrm>
                <a:off x="6743927" y="169464"/>
                <a:ext cx="570446" cy="343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MSB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68829FE-EFAA-AC49-9FAE-649083D9E70D}"/>
                  </a:ext>
                </a:extLst>
              </p:cNvPr>
              <p:cNvSpPr txBox="1"/>
              <p:nvPr/>
            </p:nvSpPr>
            <p:spPr>
              <a:xfrm>
                <a:off x="6888499" y="115834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4079C5B2-81C4-4F47-A496-A9BCC028A73F}"/>
                  </a:ext>
                </a:extLst>
              </p:cNvPr>
              <p:cNvCxnSpPr>
                <a:cxnSpLocks/>
                <a:endCxn id="617" idx="2"/>
              </p:cNvCxnSpPr>
              <p:nvPr/>
            </p:nvCxnSpPr>
            <p:spPr>
              <a:xfrm flipH="1" flipV="1">
                <a:off x="7029741" y="858585"/>
                <a:ext cx="4669" cy="28458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BA2FAA36-CF3D-784E-B330-9C7A891FF594}"/>
                  </a:ext>
                </a:extLst>
              </p:cNvPr>
              <p:cNvSpPr txBox="1"/>
              <p:nvPr/>
            </p:nvSpPr>
            <p:spPr>
              <a:xfrm>
                <a:off x="5648766" y="487534"/>
                <a:ext cx="11811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1.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43E06D6-BD3A-DB4A-ABA5-7F939784517D}"/>
                </a:ext>
              </a:extLst>
            </p:cNvPr>
            <p:cNvGrpSpPr/>
            <p:nvPr/>
          </p:nvGrpSpPr>
          <p:grpSpPr>
            <a:xfrm>
              <a:off x="5799078" y="2536058"/>
              <a:ext cx="4526490" cy="1407695"/>
              <a:chOff x="5648766" y="2040651"/>
              <a:chExt cx="4526490" cy="140769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6236D76-2ED8-DC46-B423-89B34C889B16}"/>
                  </a:ext>
                </a:extLst>
              </p:cNvPr>
              <p:cNvGrpSpPr/>
              <p:nvPr/>
            </p:nvGrpSpPr>
            <p:grpSpPr>
              <a:xfrm>
                <a:off x="6743927" y="2040651"/>
                <a:ext cx="3431329" cy="1407695"/>
                <a:chOff x="6774339" y="4400954"/>
                <a:chExt cx="3661873" cy="1502275"/>
              </a:xfrm>
            </p:grpSpPr>
            <p:sp>
              <p:nvSpPr>
                <p:cNvPr id="570" name="TextBox 569">
                  <a:extLst>
                    <a:ext uri="{FF2B5EF4-FFF2-40B4-BE49-F238E27FC236}">
                      <a16:creationId xmlns:a16="http://schemas.microsoft.com/office/drawing/2014/main" id="{CB83A036-B251-6C4C-ACEA-D88982E71B53}"/>
                    </a:ext>
                  </a:extLst>
                </p:cNvPr>
                <p:cNvSpPr txBox="1"/>
                <p:nvPr/>
              </p:nvSpPr>
              <p:spPr>
                <a:xfrm>
                  <a:off x="9922930" y="4400954"/>
                  <a:ext cx="513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LSB</a:t>
                  </a:r>
                </a:p>
              </p:txBody>
            </p:sp>
            <p:sp>
              <p:nvSpPr>
                <p:cNvPr id="571" name="TextBox 570">
                  <a:extLst>
                    <a:ext uri="{FF2B5EF4-FFF2-40B4-BE49-F238E27FC236}">
                      <a16:creationId xmlns:a16="http://schemas.microsoft.com/office/drawing/2014/main" id="{079FC73D-7CC4-FD4C-900A-388E7D794D19}"/>
                    </a:ext>
                  </a:extLst>
                </p:cNvPr>
                <p:cNvSpPr txBox="1"/>
                <p:nvPr/>
              </p:nvSpPr>
              <p:spPr>
                <a:xfrm>
                  <a:off x="6774339" y="4400954"/>
                  <a:ext cx="6126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MSB</a:t>
                  </a:r>
                </a:p>
              </p:txBody>
            </p:sp>
            <p:sp>
              <p:nvSpPr>
                <p:cNvPr id="573" name="Rectangle 572">
                  <a:extLst>
                    <a:ext uri="{FF2B5EF4-FFF2-40B4-BE49-F238E27FC236}">
                      <a16:creationId xmlns:a16="http://schemas.microsoft.com/office/drawing/2014/main" id="{C0AE14B8-70B3-BD4A-96F4-C1B3BAE3CBD3}"/>
                    </a:ext>
                  </a:extLst>
                </p:cNvPr>
                <p:cNvSpPr/>
                <p:nvPr/>
              </p:nvSpPr>
              <p:spPr>
                <a:xfrm>
                  <a:off x="6864762" y="4774885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4" name="Rectangle 573">
                  <a:extLst>
                    <a:ext uri="{FF2B5EF4-FFF2-40B4-BE49-F238E27FC236}">
                      <a16:creationId xmlns:a16="http://schemas.microsoft.com/office/drawing/2014/main" id="{1226B172-9A35-C74F-8171-9FF44A1D3D2F}"/>
                    </a:ext>
                  </a:extLst>
                </p:cNvPr>
                <p:cNvSpPr/>
                <p:nvPr/>
              </p:nvSpPr>
              <p:spPr>
                <a:xfrm>
                  <a:off x="7306889" y="4774885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5" name="Rectangle 574">
                  <a:extLst>
                    <a:ext uri="{FF2B5EF4-FFF2-40B4-BE49-F238E27FC236}">
                      <a16:creationId xmlns:a16="http://schemas.microsoft.com/office/drawing/2014/main" id="{4D504629-8939-A94E-B013-D6E6C68E6360}"/>
                    </a:ext>
                  </a:extLst>
                </p:cNvPr>
                <p:cNvSpPr/>
                <p:nvPr/>
              </p:nvSpPr>
              <p:spPr>
                <a:xfrm>
                  <a:off x="7749016" y="4774885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6" name="Rectangle 575">
                  <a:extLst>
                    <a:ext uri="{FF2B5EF4-FFF2-40B4-BE49-F238E27FC236}">
                      <a16:creationId xmlns:a16="http://schemas.microsoft.com/office/drawing/2014/main" id="{102E5B89-7EB1-FA47-A7F1-30B65C369E69}"/>
                    </a:ext>
                  </a:extLst>
                </p:cNvPr>
                <p:cNvSpPr/>
                <p:nvPr/>
              </p:nvSpPr>
              <p:spPr>
                <a:xfrm>
                  <a:off x="8191143" y="4774885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7" name="Rectangle 576">
                  <a:extLst>
                    <a:ext uri="{FF2B5EF4-FFF2-40B4-BE49-F238E27FC236}">
                      <a16:creationId xmlns:a16="http://schemas.microsoft.com/office/drawing/2014/main" id="{26FC3F73-8E7D-484B-B743-A30252BAE74A}"/>
                    </a:ext>
                  </a:extLst>
                </p:cNvPr>
                <p:cNvSpPr/>
                <p:nvPr/>
              </p:nvSpPr>
              <p:spPr>
                <a:xfrm>
                  <a:off x="8633270" y="4774885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8" name="Rectangle 577">
                  <a:extLst>
                    <a:ext uri="{FF2B5EF4-FFF2-40B4-BE49-F238E27FC236}">
                      <a16:creationId xmlns:a16="http://schemas.microsoft.com/office/drawing/2014/main" id="{AEBD729B-540E-1D4E-BD3A-DA6BB92380F6}"/>
                    </a:ext>
                  </a:extLst>
                </p:cNvPr>
                <p:cNvSpPr/>
                <p:nvPr/>
              </p:nvSpPr>
              <p:spPr>
                <a:xfrm>
                  <a:off x="9075397" y="4774885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9" name="Rectangle 578">
                  <a:extLst>
                    <a:ext uri="{FF2B5EF4-FFF2-40B4-BE49-F238E27FC236}">
                      <a16:creationId xmlns:a16="http://schemas.microsoft.com/office/drawing/2014/main" id="{320EC81B-DD44-4C44-9AF3-9B2500B6B358}"/>
                    </a:ext>
                  </a:extLst>
                </p:cNvPr>
                <p:cNvSpPr/>
                <p:nvPr/>
              </p:nvSpPr>
              <p:spPr>
                <a:xfrm>
                  <a:off x="9517524" y="4774885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0" name="Rectangle 579">
                  <a:extLst>
                    <a:ext uri="{FF2B5EF4-FFF2-40B4-BE49-F238E27FC236}">
                      <a16:creationId xmlns:a16="http://schemas.microsoft.com/office/drawing/2014/main" id="{92A01D71-F648-4A41-B44B-46675C10EA16}"/>
                    </a:ext>
                  </a:extLst>
                </p:cNvPr>
                <p:cNvSpPr/>
                <p:nvPr/>
              </p:nvSpPr>
              <p:spPr>
                <a:xfrm>
                  <a:off x="9959651" y="4774885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1" name="TextBox 580">
                  <a:extLst>
                    <a:ext uri="{FF2B5EF4-FFF2-40B4-BE49-F238E27FC236}">
                      <a16:creationId xmlns:a16="http://schemas.microsoft.com/office/drawing/2014/main" id="{E73C6724-0450-9344-9451-979DDFD6E7AF}"/>
                    </a:ext>
                  </a:extLst>
                </p:cNvPr>
                <p:cNvSpPr txBox="1"/>
                <p:nvPr/>
              </p:nvSpPr>
              <p:spPr>
                <a:xfrm>
                  <a:off x="6934981" y="479118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582" name="TextBox 581">
                  <a:extLst>
                    <a:ext uri="{FF2B5EF4-FFF2-40B4-BE49-F238E27FC236}">
                      <a16:creationId xmlns:a16="http://schemas.microsoft.com/office/drawing/2014/main" id="{B910C845-344B-8C48-A416-4219DB1039CB}"/>
                    </a:ext>
                  </a:extLst>
                </p:cNvPr>
                <p:cNvSpPr txBox="1"/>
                <p:nvPr/>
              </p:nvSpPr>
              <p:spPr>
                <a:xfrm>
                  <a:off x="7377109" y="479305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583" name="TextBox 582">
                  <a:extLst>
                    <a:ext uri="{FF2B5EF4-FFF2-40B4-BE49-F238E27FC236}">
                      <a16:creationId xmlns:a16="http://schemas.microsoft.com/office/drawing/2014/main" id="{487C105F-9330-E746-8440-41BC8D7D693A}"/>
                    </a:ext>
                  </a:extLst>
                </p:cNvPr>
                <p:cNvSpPr txBox="1"/>
                <p:nvPr/>
              </p:nvSpPr>
              <p:spPr>
                <a:xfrm>
                  <a:off x="7819236" y="479118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84" name="TextBox 583">
                  <a:extLst>
                    <a:ext uri="{FF2B5EF4-FFF2-40B4-BE49-F238E27FC236}">
                      <a16:creationId xmlns:a16="http://schemas.microsoft.com/office/drawing/2014/main" id="{8BDA1F3E-FCBE-764D-8243-2AB94299DDDC}"/>
                    </a:ext>
                  </a:extLst>
                </p:cNvPr>
                <p:cNvSpPr txBox="1"/>
                <p:nvPr/>
              </p:nvSpPr>
              <p:spPr>
                <a:xfrm>
                  <a:off x="8257989" y="479118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85" name="TextBox 584">
                  <a:extLst>
                    <a:ext uri="{FF2B5EF4-FFF2-40B4-BE49-F238E27FC236}">
                      <a16:creationId xmlns:a16="http://schemas.microsoft.com/office/drawing/2014/main" id="{98BF90B2-0C27-784C-AF0D-630568CBA23A}"/>
                    </a:ext>
                  </a:extLst>
                </p:cNvPr>
                <p:cNvSpPr txBox="1"/>
                <p:nvPr/>
              </p:nvSpPr>
              <p:spPr>
                <a:xfrm>
                  <a:off x="8708788" y="479118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586" name="TextBox 585">
                  <a:extLst>
                    <a:ext uri="{FF2B5EF4-FFF2-40B4-BE49-F238E27FC236}">
                      <a16:creationId xmlns:a16="http://schemas.microsoft.com/office/drawing/2014/main" id="{B60279FE-267A-2D49-A4F1-77CCA2EF482A}"/>
                    </a:ext>
                  </a:extLst>
                </p:cNvPr>
                <p:cNvSpPr txBox="1"/>
                <p:nvPr/>
              </p:nvSpPr>
              <p:spPr>
                <a:xfrm>
                  <a:off x="9138857" y="4791186"/>
                  <a:ext cx="321956" cy="3941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87" name="TextBox 586">
                  <a:extLst>
                    <a:ext uri="{FF2B5EF4-FFF2-40B4-BE49-F238E27FC236}">
                      <a16:creationId xmlns:a16="http://schemas.microsoft.com/office/drawing/2014/main" id="{070B6AD4-B75B-E848-86FE-901EDC09810A}"/>
                    </a:ext>
                  </a:extLst>
                </p:cNvPr>
                <p:cNvSpPr txBox="1"/>
                <p:nvPr/>
              </p:nvSpPr>
              <p:spPr>
                <a:xfrm>
                  <a:off x="9580984" y="4791186"/>
                  <a:ext cx="321956" cy="3941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88" name="TextBox 587">
                  <a:extLst>
                    <a:ext uri="{FF2B5EF4-FFF2-40B4-BE49-F238E27FC236}">
                      <a16:creationId xmlns:a16="http://schemas.microsoft.com/office/drawing/2014/main" id="{423FFE43-D4F2-9E45-BAD6-16D662682A3D}"/>
                    </a:ext>
                  </a:extLst>
                </p:cNvPr>
                <p:cNvSpPr txBox="1"/>
                <p:nvPr/>
              </p:nvSpPr>
              <p:spPr>
                <a:xfrm>
                  <a:off x="10033246" y="479118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1</a:t>
                  </a:r>
                </a:p>
              </p:txBody>
            </p:sp>
            <p:sp>
              <p:nvSpPr>
                <p:cNvPr id="589" name="Rectangle 588">
                  <a:extLst>
                    <a:ext uri="{FF2B5EF4-FFF2-40B4-BE49-F238E27FC236}">
                      <a16:creationId xmlns:a16="http://schemas.microsoft.com/office/drawing/2014/main" id="{98DF5325-C227-AB4D-AD5F-F043344228CB}"/>
                    </a:ext>
                  </a:extLst>
                </p:cNvPr>
                <p:cNvSpPr/>
                <p:nvPr/>
              </p:nvSpPr>
              <p:spPr>
                <a:xfrm>
                  <a:off x="6864762" y="5490912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0" name="Rectangle 589">
                  <a:extLst>
                    <a:ext uri="{FF2B5EF4-FFF2-40B4-BE49-F238E27FC236}">
                      <a16:creationId xmlns:a16="http://schemas.microsoft.com/office/drawing/2014/main" id="{15428617-4170-DE46-85CD-9B92A70C5B12}"/>
                    </a:ext>
                  </a:extLst>
                </p:cNvPr>
                <p:cNvSpPr/>
                <p:nvPr/>
              </p:nvSpPr>
              <p:spPr>
                <a:xfrm>
                  <a:off x="7306889" y="5490912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1" name="Rectangle 590">
                  <a:extLst>
                    <a:ext uri="{FF2B5EF4-FFF2-40B4-BE49-F238E27FC236}">
                      <a16:creationId xmlns:a16="http://schemas.microsoft.com/office/drawing/2014/main" id="{BD91070F-C456-CB4E-8D8E-A6CD91E99A23}"/>
                    </a:ext>
                  </a:extLst>
                </p:cNvPr>
                <p:cNvSpPr/>
                <p:nvPr/>
              </p:nvSpPr>
              <p:spPr>
                <a:xfrm>
                  <a:off x="7749016" y="5490912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2" name="Rectangle 591">
                  <a:extLst>
                    <a:ext uri="{FF2B5EF4-FFF2-40B4-BE49-F238E27FC236}">
                      <a16:creationId xmlns:a16="http://schemas.microsoft.com/office/drawing/2014/main" id="{E9B3FBC6-5EF3-5E41-98CC-84553B41E3AD}"/>
                    </a:ext>
                  </a:extLst>
                </p:cNvPr>
                <p:cNvSpPr/>
                <p:nvPr/>
              </p:nvSpPr>
              <p:spPr>
                <a:xfrm>
                  <a:off x="8191143" y="5490912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335F210B-88F7-744C-92AB-9429C8E80954}"/>
                    </a:ext>
                  </a:extLst>
                </p:cNvPr>
                <p:cNvSpPr/>
                <p:nvPr/>
              </p:nvSpPr>
              <p:spPr>
                <a:xfrm>
                  <a:off x="8633270" y="5490912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A004FCD5-0E14-6540-B1C7-C8C0BFF5A22E}"/>
                    </a:ext>
                  </a:extLst>
                </p:cNvPr>
                <p:cNvSpPr/>
                <p:nvPr/>
              </p:nvSpPr>
              <p:spPr>
                <a:xfrm>
                  <a:off x="9075397" y="5490912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43808A98-61B2-5B4B-81FB-F66BB39D1DBD}"/>
                    </a:ext>
                  </a:extLst>
                </p:cNvPr>
                <p:cNvSpPr/>
                <p:nvPr/>
              </p:nvSpPr>
              <p:spPr>
                <a:xfrm>
                  <a:off x="9517524" y="5490912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FC16F261-E2C6-8D4C-9AC5-E255EAA791A7}"/>
                    </a:ext>
                  </a:extLst>
                </p:cNvPr>
                <p:cNvSpPr/>
                <p:nvPr/>
              </p:nvSpPr>
              <p:spPr>
                <a:xfrm>
                  <a:off x="9959651" y="5490912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7" name="TextBox 596">
                  <a:extLst>
                    <a:ext uri="{FF2B5EF4-FFF2-40B4-BE49-F238E27FC236}">
                      <a16:creationId xmlns:a16="http://schemas.microsoft.com/office/drawing/2014/main" id="{841C7826-5BB5-3140-9980-3501593E6F04}"/>
                    </a:ext>
                  </a:extLst>
                </p:cNvPr>
                <p:cNvSpPr txBox="1"/>
                <p:nvPr/>
              </p:nvSpPr>
              <p:spPr>
                <a:xfrm>
                  <a:off x="6924846" y="5507213"/>
                  <a:ext cx="321956" cy="3941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1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98" name="TextBox 597">
                  <a:extLst>
                    <a:ext uri="{FF2B5EF4-FFF2-40B4-BE49-F238E27FC236}">
                      <a16:creationId xmlns:a16="http://schemas.microsoft.com/office/drawing/2014/main" id="{143CE3F9-32E0-1840-9068-D80D1C98A9C2}"/>
                    </a:ext>
                  </a:extLst>
                </p:cNvPr>
                <p:cNvSpPr txBox="1"/>
                <p:nvPr/>
              </p:nvSpPr>
              <p:spPr>
                <a:xfrm>
                  <a:off x="7366974" y="5509082"/>
                  <a:ext cx="321956" cy="3941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599" name="TextBox 598">
                  <a:extLst>
                    <a:ext uri="{FF2B5EF4-FFF2-40B4-BE49-F238E27FC236}">
                      <a16:creationId xmlns:a16="http://schemas.microsoft.com/office/drawing/2014/main" id="{92BE1E0E-AAA9-144B-A678-F8C4AED404A1}"/>
                    </a:ext>
                  </a:extLst>
                </p:cNvPr>
                <p:cNvSpPr txBox="1"/>
                <p:nvPr/>
              </p:nvSpPr>
              <p:spPr>
                <a:xfrm>
                  <a:off x="7809100" y="5507213"/>
                  <a:ext cx="321956" cy="3941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0" name="TextBox 599">
                  <a:extLst>
                    <a:ext uri="{FF2B5EF4-FFF2-40B4-BE49-F238E27FC236}">
                      <a16:creationId xmlns:a16="http://schemas.microsoft.com/office/drawing/2014/main" id="{6F1C6326-1639-454A-A3D4-FFA539078B71}"/>
                    </a:ext>
                  </a:extLst>
                </p:cNvPr>
                <p:cNvSpPr txBox="1"/>
                <p:nvPr/>
              </p:nvSpPr>
              <p:spPr>
                <a:xfrm>
                  <a:off x="8247853" y="5507213"/>
                  <a:ext cx="321956" cy="3941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601" name="TextBox 600">
                  <a:extLst>
                    <a:ext uri="{FF2B5EF4-FFF2-40B4-BE49-F238E27FC236}">
                      <a16:creationId xmlns:a16="http://schemas.microsoft.com/office/drawing/2014/main" id="{4A237ABA-598A-FB4F-A898-1CEFB58C9709}"/>
                    </a:ext>
                  </a:extLst>
                </p:cNvPr>
                <p:cNvSpPr txBox="1"/>
                <p:nvPr/>
              </p:nvSpPr>
              <p:spPr>
                <a:xfrm>
                  <a:off x="8708788" y="550721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602" name="TextBox 601">
                  <a:extLst>
                    <a:ext uri="{FF2B5EF4-FFF2-40B4-BE49-F238E27FC236}">
                      <a16:creationId xmlns:a16="http://schemas.microsoft.com/office/drawing/2014/main" id="{D8300FF6-06F3-F04B-822B-4F4BCDFB8519}"/>
                    </a:ext>
                  </a:extLst>
                </p:cNvPr>
                <p:cNvSpPr txBox="1"/>
                <p:nvPr/>
              </p:nvSpPr>
              <p:spPr>
                <a:xfrm>
                  <a:off x="9148992" y="550721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603" name="TextBox 602">
                  <a:extLst>
                    <a:ext uri="{FF2B5EF4-FFF2-40B4-BE49-F238E27FC236}">
                      <a16:creationId xmlns:a16="http://schemas.microsoft.com/office/drawing/2014/main" id="{AD1CE758-ADDC-4241-852A-A7E7E127DE77}"/>
                    </a:ext>
                  </a:extLst>
                </p:cNvPr>
                <p:cNvSpPr txBox="1"/>
                <p:nvPr/>
              </p:nvSpPr>
              <p:spPr>
                <a:xfrm>
                  <a:off x="9591119" y="550721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4" name="TextBox 603">
                  <a:extLst>
                    <a:ext uri="{FF2B5EF4-FFF2-40B4-BE49-F238E27FC236}">
                      <a16:creationId xmlns:a16="http://schemas.microsoft.com/office/drawing/2014/main" id="{57FD8F2C-D3AA-A54F-810B-67D11F5E37E5}"/>
                    </a:ext>
                  </a:extLst>
                </p:cNvPr>
                <p:cNvSpPr txBox="1"/>
                <p:nvPr/>
              </p:nvSpPr>
              <p:spPr>
                <a:xfrm>
                  <a:off x="10033246" y="550721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607" name="Straight Arrow Connector 606">
                  <a:extLst>
                    <a:ext uri="{FF2B5EF4-FFF2-40B4-BE49-F238E27FC236}">
                      <a16:creationId xmlns:a16="http://schemas.microsoft.com/office/drawing/2014/main" id="{DFAFE9E0-8B89-BA45-99CB-5A45F1C26CBD}"/>
                    </a:ext>
                  </a:extLst>
                </p:cNvPr>
                <p:cNvCxnSpPr>
                  <a:cxnSpLocks/>
                  <a:stCxn id="580" idx="2"/>
                  <a:endCxn id="589" idx="0"/>
                </p:cNvCxnSpPr>
                <p:nvPr/>
              </p:nvCxnSpPr>
              <p:spPr>
                <a:xfrm flipH="1">
                  <a:off x="7085826" y="5176819"/>
                  <a:ext cx="3094889" cy="314094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</p:grp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E72BEBA-355C-1E48-A784-154A642E9848}"/>
                  </a:ext>
                </a:extLst>
              </p:cNvPr>
              <p:cNvSpPr txBox="1"/>
              <p:nvPr/>
            </p:nvSpPr>
            <p:spPr>
              <a:xfrm>
                <a:off x="5648766" y="2344083"/>
                <a:ext cx="11811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2.</a:t>
                </a:r>
              </a:p>
            </p:txBody>
          </p:sp>
        </p:grp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F23B3F43-2E9A-B641-8B09-4A9A731F446F}"/>
                </a:ext>
              </a:extLst>
            </p:cNvPr>
            <p:cNvSpPr txBox="1"/>
            <p:nvPr/>
          </p:nvSpPr>
          <p:spPr>
            <a:xfrm>
              <a:off x="5858179" y="4820158"/>
              <a:ext cx="1181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3.</a:t>
              </a:r>
            </a:p>
          </p:txBody>
        </p:sp>
      </p:grpSp>
      <p:sp>
        <p:nvSpPr>
          <p:cNvPr id="107" name="Date Placeholder 3">
            <a:extLst>
              <a:ext uri="{FF2B5EF4-FFF2-40B4-BE49-F238E27FC236}">
                <a16:creationId xmlns:a16="http://schemas.microsoft.com/office/drawing/2014/main" id="{5804840C-51EC-6D45-B84F-68CFFC30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r>
              <a:rPr lang="en-US" dirty="0"/>
              <a:t>7 February 2020</a:t>
            </a:r>
          </a:p>
        </p:txBody>
      </p:sp>
    </p:spTree>
    <p:extLst>
      <p:ext uri="{BB962C8B-B14F-4D97-AF65-F5344CB8AC3E}">
        <p14:creationId xmlns:p14="http://schemas.microsoft.com/office/powerpoint/2010/main" val="1764419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10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92714-6E07-BE4C-A11B-AB99901D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Clearing A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FE90-0BC6-0C4F-BBC3-1EA1DE61D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want to clear the bit at index 2 in a byte.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Take another byte with all bits set </a:t>
            </a:r>
            <a:r>
              <a:rPr lang="en-US" sz="2000" i="1" dirty="0"/>
              <a:t>except </a:t>
            </a:r>
            <a:r>
              <a:rPr lang="en-US" sz="2000" dirty="0"/>
              <a:t>the bit at index 2.</a:t>
            </a:r>
            <a:endParaRPr lang="en-US" sz="2000" i="1" dirty="0"/>
          </a:p>
          <a:p>
            <a:pPr lvl="1"/>
            <a:r>
              <a:rPr lang="en-US" sz="1600" dirty="0"/>
              <a:t>Can do this by shifting </a:t>
            </a:r>
            <a:r>
              <a:rPr lang="en-US" sz="1600" dirty="0">
                <a:latin typeface="Courier" pitchFamily="2" charset="0"/>
              </a:rPr>
              <a:t>0x1</a:t>
            </a:r>
            <a:r>
              <a:rPr lang="en-US" sz="1600" dirty="0"/>
              <a:t> left 2 times and taking the bitwise NOT of the result.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AND the bytes together to clear the bit.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696C4-54DB-FE48-A0DF-091DE4B0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7248" y="6442514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B321E-BE28-3447-8528-89DE5103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745" y="6356023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20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79D399BB-8264-034D-B030-89D1A36DCFAD}"/>
              </a:ext>
            </a:extLst>
          </p:cNvPr>
          <p:cNvGrpSpPr/>
          <p:nvPr/>
        </p:nvGrpSpPr>
        <p:grpSpPr>
          <a:xfrm>
            <a:off x="6389628" y="4466709"/>
            <a:ext cx="3904815" cy="1583630"/>
            <a:chOff x="4876966" y="4745797"/>
            <a:chExt cx="4193838" cy="1700845"/>
          </a:xfrm>
        </p:grpSpPr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E9315731-B414-764F-A906-35ABCF22A3F3}"/>
                </a:ext>
              </a:extLst>
            </p:cNvPr>
            <p:cNvSpPr txBox="1"/>
            <p:nvPr/>
          </p:nvSpPr>
          <p:spPr>
            <a:xfrm>
              <a:off x="8557522" y="4745797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LSB</a:t>
              </a:r>
            </a:p>
          </p:txBody>
        </p:sp>
        <p:sp>
          <p:nvSpPr>
            <p:cNvPr id="535" name="TextBox 534">
              <a:extLst>
                <a:ext uri="{FF2B5EF4-FFF2-40B4-BE49-F238E27FC236}">
                  <a16:creationId xmlns:a16="http://schemas.microsoft.com/office/drawing/2014/main" id="{7C8D68C0-3F79-144D-8430-F778C555158E}"/>
                </a:ext>
              </a:extLst>
            </p:cNvPr>
            <p:cNvSpPr txBox="1"/>
            <p:nvPr/>
          </p:nvSpPr>
          <p:spPr>
            <a:xfrm>
              <a:off x="5416304" y="4745797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MSB</a:t>
              </a:r>
            </a:p>
          </p:txBody>
        </p:sp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7EACC9CE-874A-D94F-850F-9D62847281C8}"/>
                </a:ext>
              </a:extLst>
            </p:cNvPr>
            <p:cNvGrpSpPr/>
            <p:nvPr/>
          </p:nvGrpSpPr>
          <p:grpSpPr>
            <a:xfrm>
              <a:off x="4876966" y="5144697"/>
              <a:ext cx="4166649" cy="1301945"/>
              <a:chOff x="4872577" y="4811717"/>
              <a:chExt cx="4166649" cy="1301945"/>
            </a:xfrm>
          </p:grpSpPr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F2A827B1-E83B-0B42-AE18-B7E2519A6D24}"/>
                  </a:ext>
                </a:extLst>
              </p:cNvPr>
              <p:cNvSpPr/>
              <p:nvPr/>
            </p:nvSpPr>
            <p:spPr>
              <a:xfrm>
                <a:off x="5502210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2ABA2BF8-76FB-F34B-8B2F-33075DCD07AA}"/>
                  </a:ext>
                </a:extLst>
              </p:cNvPr>
              <p:cNvSpPr/>
              <p:nvPr/>
            </p:nvSpPr>
            <p:spPr>
              <a:xfrm>
                <a:off x="5944337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D46A0283-4F4E-FD4A-B452-F055D358B4AB}"/>
                  </a:ext>
                </a:extLst>
              </p:cNvPr>
              <p:cNvSpPr/>
              <p:nvPr/>
            </p:nvSpPr>
            <p:spPr>
              <a:xfrm>
                <a:off x="6386464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E2E07D03-718F-9C46-BB3F-EC0ABE43EECA}"/>
                  </a:ext>
                </a:extLst>
              </p:cNvPr>
              <p:cNvSpPr/>
              <p:nvPr/>
            </p:nvSpPr>
            <p:spPr>
              <a:xfrm>
                <a:off x="6828591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EBA97CE2-D6C2-F440-A16A-5F467C65854E}"/>
                  </a:ext>
                </a:extLst>
              </p:cNvPr>
              <p:cNvSpPr/>
              <p:nvPr/>
            </p:nvSpPr>
            <p:spPr>
              <a:xfrm>
                <a:off x="7270718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2781421F-E212-3847-BA81-CE8F03029C0D}"/>
                  </a:ext>
                </a:extLst>
              </p:cNvPr>
              <p:cNvSpPr/>
              <p:nvPr/>
            </p:nvSpPr>
            <p:spPr>
              <a:xfrm>
                <a:off x="7712845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EE4E8004-8BD0-CC41-BCE0-D746EAC47206}"/>
                  </a:ext>
                </a:extLst>
              </p:cNvPr>
              <p:cNvSpPr/>
              <p:nvPr/>
            </p:nvSpPr>
            <p:spPr>
              <a:xfrm>
                <a:off x="8154972" y="4811717"/>
                <a:ext cx="442128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7F5CB540-9DE0-C741-8EAD-C054FD019EDC}"/>
                  </a:ext>
                </a:extLst>
              </p:cNvPr>
              <p:cNvSpPr/>
              <p:nvPr/>
            </p:nvSpPr>
            <p:spPr>
              <a:xfrm>
                <a:off x="8597099" y="4811718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F908796A-52CE-1A4F-B3B3-BF339844E3D6}"/>
                  </a:ext>
                </a:extLst>
              </p:cNvPr>
              <p:cNvSpPr txBox="1"/>
              <p:nvPr/>
            </p:nvSpPr>
            <p:spPr>
              <a:xfrm>
                <a:off x="5572429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46" name="TextBox 545">
                <a:extLst>
                  <a:ext uri="{FF2B5EF4-FFF2-40B4-BE49-F238E27FC236}">
                    <a16:creationId xmlns:a16="http://schemas.microsoft.com/office/drawing/2014/main" id="{FA164849-CB89-D24F-AFE6-FE7EB63B7C9A}"/>
                  </a:ext>
                </a:extLst>
              </p:cNvPr>
              <p:cNvSpPr txBox="1"/>
              <p:nvPr/>
            </p:nvSpPr>
            <p:spPr>
              <a:xfrm>
                <a:off x="6014557" y="4829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6244E3FE-5B45-B54A-8662-D16528FD53D7}"/>
                  </a:ext>
                </a:extLst>
              </p:cNvPr>
              <p:cNvSpPr txBox="1"/>
              <p:nvPr/>
            </p:nvSpPr>
            <p:spPr>
              <a:xfrm>
                <a:off x="6445520" y="4828020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92791F0A-0C26-D948-B8DD-6F9B100FBB8F}"/>
                  </a:ext>
                </a:extLst>
              </p:cNvPr>
              <p:cNvSpPr txBox="1"/>
              <p:nvPr/>
            </p:nvSpPr>
            <p:spPr>
              <a:xfrm>
                <a:off x="6884272" y="4828020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A06A97CC-5734-1643-8AAA-29B2F4D8E86E}"/>
                  </a:ext>
                </a:extLst>
              </p:cNvPr>
              <p:cNvSpPr txBox="1"/>
              <p:nvPr/>
            </p:nvSpPr>
            <p:spPr>
              <a:xfrm>
                <a:off x="7346236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5C487CC7-5ADF-CC4E-985A-5483FB0E6EA8}"/>
                  </a:ext>
                </a:extLst>
              </p:cNvPr>
              <p:cNvSpPr txBox="1"/>
              <p:nvPr/>
            </p:nvSpPr>
            <p:spPr>
              <a:xfrm>
                <a:off x="7786440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1" name="TextBox 550">
                <a:extLst>
                  <a:ext uri="{FF2B5EF4-FFF2-40B4-BE49-F238E27FC236}">
                    <a16:creationId xmlns:a16="http://schemas.microsoft.com/office/drawing/2014/main" id="{46899413-0442-6543-85B5-7A99ED617700}"/>
                  </a:ext>
                </a:extLst>
              </p:cNvPr>
              <p:cNvSpPr txBox="1"/>
              <p:nvPr/>
            </p:nvSpPr>
            <p:spPr>
              <a:xfrm>
                <a:off x="8228567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52" name="TextBox 551">
                <a:extLst>
                  <a:ext uri="{FF2B5EF4-FFF2-40B4-BE49-F238E27FC236}">
                    <a16:creationId xmlns:a16="http://schemas.microsoft.com/office/drawing/2014/main" id="{D9F12FED-AB22-4046-A80E-17D4FB46CC4A}"/>
                  </a:ext>
                </a:extLst>
              </p:cNvPr>
              <p:cNvSpPr txBox="1"/>
              <p:nvPr/>
            </p:nvSpPr>
            <p:spPr>
              <a:xfrm>
                <a:off x="8670694" y="48280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53" name="Rectangle 552">
                <a:extLst>
                  <a:ext uri="{FF2B5EF4-FFF2-40B4-BE49-F238E27FC236}">
                    <a16:creationId xmlns:a16="http://schemas.microsoft.com/office/drawing/2014/main" id="{AD845C33-76DF-374B-81B9-C4572E9F556C}"/>
                  </a:ext>
                </a:extLst>
              </p:cNvPr>
              <p:cNvSpPr/>
              <p:nvPr/>
            </p:nvSpPr>
            <p:spPr>
              <a:xfrm>
                <a:off x="5497820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DD8891CF-8439-364B-ABAD-799430370CD4}"/>
                  </a:ext>
                </a:extLst>
              </p:cNvPr>
              <p:cNvSpPr/>
              <p:nvPr/>
            </p:nvSpPr>
            <p:spPr>
              <a:xfrm>
                <a:off x="5939947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5" name="Rectangle 554">
                <a:extLst>
                  <a:ext uri="{FF2B5EF4-FFF2-40B4-BE49-F238E27FC236}">
                    <a16:creationId xmlns:a16="http://schemas.microsoft.com/office/drawing/2014/main" id="{86B54537-0BD1-3D4C-B8E5-F242B00B32C4}"/>
                  </a:ext>
                </a:extLst>
              </p:cNvPr>
              <p:cNvSpPr/>
              <p:nvPr/>
            </p:nvSpPr>
            <p:spPr>
              <a:xfrm>
                <a:off x="6382074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6" name="Rectangle 555">
                <a:extLst>
                  <a:ext uri="{FF2B5EF4-FFF2-40B4-BE49-F238E27FC236}">
                    <a16:creationId xmlns:a16="http://schemas.microsoft.com/office/drawing/2014/main" id="{7824A268-93AB-7747-862E-167CD33E0527}"/>
                  </a:ext>
                </a:extLst>
              </p:cNvPr>
              <p:cNvSpPr/>
              <p:nvPr/>
            </p:nvSpPr>
            <p:spPr>
              <a:xfrm>
                <a:off x="6824201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7" name="Rectangle 556">
                <a:extLst>
                  <a:ext uri="{FF2B5EF4-FFF2-40B4-BE49-F238E27FC236}">
                    <a16:creationId xmlns:a16="http://schemas.microsoft.com/office/drawing/2014/main" id="{1E90C0A7-09FE-354B-ABB7-77C39D5F0944}"/>
                  </a:ext>
                </a:extLst>
              </p:cNvPr>
              <p:cNvSpPr/>
              <p:nvPr/>
            </p:nvSpPr>
            <p:spPr>
              <a:xfrm>
                <a:off x="7266328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8" name="Rectangle 557">
                <a:extLst>
                  <a:ext uri="{FF2B5EF4-FFF2-40B4-BE49-F238E27FC236}">
                    <a16:creationId xmlns:a16="http://schemas.microsoft.com/office/drawing/2014/main" id="{BEFD9BE5-B1EB-BF49-B6B7-94D1D4F62828}"/>
                  </a:ext>
                </a:extLst>
              </p:cNvPr>
              <p:cNvSpPr/>
              <p:nvPr/>
            </p:nvSpPr>
            <p:spPr>
              <a:xfrm>
                <a:off x="7708455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Rectangle 558">
                <a:extLst>
                  <a:ext uri="{FF2B5EF4-FFF2-40B4-BE49-F238E27FC236}">
                    <a16:creationId xmlns:a16="http://schemas.microsoft.com/office/drawing/2014/main" id="{4E98C042-9917-0F4A-B9D0-F4CAB18DB9D0}"/>
                  </a:ext>
                </a:extLst>
              </p:cNvPr>
              <p:cNvSpPr/>
              <p:nvPr/>
            </p:nvSpPr>
            <p:spPr>
              <a:xfrm>
                <a:off x="8150582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Rectangle 559">
                <a:extLst>
                  <a:ext uri="{FF2B5EF4-FFF2-40B4-BE49-F238E27FC236}">
                    <a16:creationId xmlns:a16="http://schemas.microsoft.com/office/drawing/2014/main" id="{908F179A-5A90-0444-80D4-1CC06B3090C1}"/>
                  </a:ext>
                </a:extLst>
              </p:cNvPr>
              <p:cNvSpPr/>
              <p:nvPr/>
            </p:nvSpPr>
            <p:spPr>
              <a:xfrm>
                <a:off x="8592709" y="5698823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TextBox 560">
                <a:extLst>
                  <a:ext uri="{FF2B5EF4-FFF2-40B4-BE49-F238E27FC236}">
                    <a16:creationId xmlns:a16="http://schemas.microsoft.com/office/drawing/2014/main" id="{05D23309-3CC8-A044-A787-7F4F02430C9E}"/>
                  </a:ext>
                </a:extLst>
              </p:cNvPr>
              <p:cNvSpPr txBox="1"/>
              <p:nvPr/>
            </p:nvSpPr>
            <p:spPr>
              <a:xfrm>
                <a:off x="5556875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62" name="TextBox 561">
                <a:extLst>
                  <a:ext uri="{FF2B5EF4-FFF2-40B4-BE49-F238E27FC236}">
                    <a16:creationId xmlns:a16="http://schemas.microsoft.com/office/drawing/2014/main" id="{51AD4A0D-8183-DE45-8668-1BA55A9B66F1}"/>
                  </a:ext>
                </a:extLst>
              </p:cNvPr>
              <p:cNvSpPr txBox="1"/>
              <p:nvPr/>
            </p:nvSpPr>
            <p:spPr>
              <a:xfrm>
                <a:off x="5999003" y="5716993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3" name="TextBox 562">
                <a:extLst>
                  <a:ext uri="{FF2B5EF4-FFF2-40B4-BE49-F238E27FC236}">
                    <a16:creationId xmlns:a16="http://schemas.microsoft.com/office/drawing/2014/main" id="{C2B71DC0-C14E-E64A-BE8E-F8E7DE25118C}"/>
                  </a:ext>
                </a:extLst>
              </p:cNvPr>
              <p:cNvSpPr txBox="1"/>
              <p:nvPr/>
            </p:nvSpPr>
            <p:spPr>
              <a:xfrm>
                <a:off x="6441129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4" name="TextBox 563">
                <a:extLst>
                  <a:ext uri="{FF2B5EF4-FFF2-40B4-BE49-F238E27FC236}">
                    <a16:creationId xmlns:a16="http://schemas.microsoft.com/office/drawing/2014/main" id="{F47B1871-50F7-6249-8287-0A40077AF0AE}"/>
                  </a:ext>
                </a:extLst>
              </p:cNvPr>
              <p:cNvSpPr txBox="1"/>
              <p:nvPr/>
            </p:nvSpPr>
            <p:spPr>
              <a:xfrm>
                <a:off x="6879883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5" name="TextBox 564">
                <a:extLst>
                  <a:ext uri="{FF2B5EF4-FFF2-40B4-BE49-F238E27FC236}">
                    <a16:creationId xmlns:a16="http://schemas.microsoft.com/office/drawing/2014/main" id="{97754847-9360-1144-B70B-D3982655EE95}"/>
                  </a:ext>
                </a:extLst>
              </p:cNvPr>
              <p:cNvSpPr txBox="1"/>
              <p:nvPr/>
            </p:nvSpPr>
            <p:spPr>
              <a:xfrm>
                <a:off x="7330682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66" name="TextBox 565">
                <a:extLst>
                  <a:ext uri="{FF2B5EF4-FFF2-40B4-BE49-F238E27FC236}">
                    <a16:creationId xmlns:a16="http://schemas.microsoft.com/office/drawing/2014/main" id="{901E6E58-65A1-2F45-87F9-32BBDB8F3BAF}"/>
                  </a:ext>
                </a:extLst>
              </p:cNvPr>
              <p:cNvSpPr txBox="1"/>
              <p:nvPr/>
            </p:nvSpPr>
            <p:spPr>
              <a:xfrm>
                <a:off x="7770886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7" name="TextBox 566">
                <a:extLst>
                  <a:ext uri="{FF2B5EF4-FFF2-40B4-BE49-F238E27FC236}">
                    <a16:creationId xmlns:a16="http://schemas.microsoft.com/office/drawing/2014/main" id="{09EED2C3-A32C-FD4B-A388-B1893C5CA0CC}"/>
                  </a:ext>
                </a:extLst>
              </p:cNvPr>
              <p:cNvSpPr txBox="1"/>
              <p:nvPr/>
            </p:nvSpPr>
            <p:spPr>
              <a:xfrm>
                <a:off x="8213013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9269EBBB-655D-D040-AABD-6E2B14B1154E}"/>
                  </a:ext>
                </a:extLst>
              </p:cNvPr>
              <p:cNvSpPr txBox="1"/>
              <p:nvPr/>
            </p:nvSpPr>
            <p:spPr>
              <a:xfrm>
                <a:off x="8655139" y="5715124"/>
                <a:ext cx="324016" cy="396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69" name="TextBox 568">
                <a:extLst>
                  <a:ext uri="{FF2B5EF4-FFF2-40B4-BE49-F238E27FC236}">
                    <a16:creationId xmlns:a16="http://schemas.microsoft.com/office/drawing/2014/main" id="{1B271679-9BEB-F843-A7E6-57658DC9B10B}"/>
                  </a:ext>
                </a:extLst>
              </p:cNvPr>
              <p:cNvSpPr txBox="1"/>
              <p:nvPr/>
            </p:nvSpPr>
            <p:spPr>
              <a:xfrm>
                <a:off x="4872577" y="5159514"/>
                <a:ext cx="954475" cy="561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" pitchFamily="2" charset="0"/>
                  </a:rPr>
                  <a:t>&amp;</a:t>
                </a:r>
              </a:p>
            </p:txBody>
          </p:sp>
        </p:grpSp>
      </p:grpSp>
      <p:sp>
        <p:nvSpPr>
          <p:cNvPr id="609" name="Rectangle 608">
            <a:extLst>
              <a:ext uri="{FF2B5EF4-FFF2-40B4-BE49-F238E27FC236}">
                <a16:creationId xmlns:a16="http://schemas.microsoft.com/office/drawing/2014/main" id="{2A13A24E-AC4C-374B-BC95-0B4753D40DF1}"/>
              </a:ext>
            </a:extLst>
          </p:cNvPr>
          <p:cNvSpPr/>
          <p:nvPr/>
        </p:nvSpPr>
        <p:spPr>
          <a:xfrm>
            <a:off x="6974225" y="1070948"/>
            <a:ext cx="411658" cy="374235"/>
          </a:xfrm>
          <a:prstGeom prst="rect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0" name="Rectangle 609">
            <a:extLst>
              <a:ext uri="{FF2B5EF4-FFF2-40B4-BE49-F238E27FC236}">
                <a16:creationId xmlns:a16="http://schemas.microsoft.com/office/drawing/2014/main" id="{2C639F85-3587-A147-84A3-E9E6336F2544}"/>
              </a:ext>
            </a:extLst>
          </p:cNvPr>
          <p:cNvSpPr/>
          <p:nvPr/>
        </p:nvSpPr>
        <p:spPr>
          <a:xfrm>
            <a:off x="7385883" y="1070948"/>
            <a:ext cx="411658" cy="374235"/>
          </a:xfrm>
          <a:prstGeom prst="rect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1" name="Rectangle 610">
            <a:extLst>
              <a:ext uri="{FF2B5EF4-FFF2-40B4-BE49-F238E27FC236}">
                <a16:creationId xmlns:a16="http://schemas.microsoft.com/office/drawing/2014/main" id="{A885F2D9-48C3-2942-9EF4-6130BAEF837E}"/>
              </a:ext>
            </a:extLst>
          </p:cNvPr>
          <p:cNvSpPr/>
          <p:nvPr/>
        </p:nvSpPr>
        <p:spPr>
          <a:xfrm>
            <a:off x="7797541" y="1070948"/>
            <a:ext cx="411658" cy="374235"/>
          </a:xfrm>
          <a:prstGeom prst="rect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2" name="Rectangle 611">
            <a:extLst>
              <a:ext uri="{FF2B5EF4-FFF2-40B4-BE49-F238E27FC236}">
                <a16:creationId xmlns:a16="http://schemas.microsoft.com/office/drawing/2014/main" id="{06ED75DB-3D52-4348-BF0B-DA96207A8209}"/>
              </a:ext>
            </a:extLst>
          </p:cNvPr>
          <p:cNvSpPr/>
          <p:nvPr/>
        </p:nvSpPr>
        <p:spPr>
          <a:xfrm>
            <a:off x="8209199" y="1070948"/>
            <a:ext cx="411658" cy="374235"/>
          </a:xfrm>
          <a:prstGeom prst="rect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8E97D4CB-7FC5-EC4F-AB8D-092A53D35A3B}"/>
              </a:ext>
            </a:extLst>
          </p:cNvPr>
          <p:cNvSpPr/>
          <p:nvPr/>
        </p:nvSpPr>
        <p:spPr>
          <a:xfrm>
            <a:off x="8620857" y="1070948"/>
            <a:ext cx="411658" cy="374235"/>
          </a:xfrm>
          <a:prstGeom prst="rect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4" name="Rectangle 613">
            <a:extLst>
              <a:ext uri="{FF2B5EF4-FFF2-40B4-BE49-F238E27FC236}">
                <a16:creationId xmlns:a16="http://schemas.microsoft.com/office/drawing/2014/main" id="{E7A150EB-EB5D-0447-A3EA-A1F6B6B07940}"/>
              </a:ext>
            </a:extLst>
          </p:cNvPr>
          <p:cNvSpPr/>
          <p:nvPr/>
        </p:nvSpPr>
        <p:spPr>
          <a:xfrm>
            <a:off x="9032515" y="1070948"/>
            <a:ext cx="411658" cy="374235"/>
          </a:xfrm>
          <a:prstGeom prst="rect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F5E26FCB-E8E1-D94F-9BE8-E3D680FA3B20}"/>
              </a:ext>
            </a:extLst>
          </p:cNvPr>
          <p:cNvSpPr/>
          <p:nvPr/>
        </p:nvSpPr>
        <p:spPr>
          <a:xfrm>
            <a:off x="9444174" y="1070948"/>
            <a:ext cx="411658" cy="374235"/>
          </a:xfrm>
          <a:prstGeom prst="rect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6" name="Rectangle 615">
            <a:extLst>
              <a:ext uri="{FF2B5EF4-FFF2-40B4-BE49-F238E27FC236}">
                <a16:creationId xmlns:a16="http://schemas.microsoft.com/office/drawing/2014/main" id="{6D05A0EF-B7B0-6F4A-99FE-614DCD0FE7CB}"/>
              </a:ext>
            </a:extLst>
          </p:cNvPr>
          <p:cNvSpPr/>
          <p:nvPr/>
        </p:nvSpPr>
        <p:spPr>
          <a:xfrm>
            <a:off x="9855832" y="1070948"/>
            <a:ext cx="411658" cy="374235"/>
          </a:xfrm>
          <a:prstGeom prst="rect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7" name="TextBox 616">
            <a:extLst>
              <a:ext uri="{FF2B5EF4-FFF2-40B4-BE49-F238E27FC236}">
                <a16:creationId xmlns:a16="http://schemas.microsoft.com/office/drawing/2014/main" id="{FB6D5F43-34E8-BB41-A100-24171781020A}"/>
              </a:ext>
            </a:extLst>
          </p:cNvPr>
          <p:cNvSpPr txBox="1"/>
          <p:nvPr/>
        </p:nvSpPr>
        <p:spPr>
          <a:xfrm>
            <a:off x="7039605" y="1086126"/>
            <a:ext cx="280896" cy="343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61D384FF-1CC8-BA43-B20D-3E054F060894}"/>
              </a:ext>
            </a:extLst>
          </p:cNvPr>
          <p:cNvSpPr txBox="1"/>
          <p:nvPr/>
        </p:nvSpPr>
        <p:spPr>
          <a:xfrm>
            <a:off x="7451264" y="1087866"/>
            <a:ext cx="280896" cy="343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D201D1FE-EA2B-3F42-806B-BA1B106EB3B0}"/>
              </a:ext>
            </a:extLst>
          </p:cNvPr>
          <p:cNvSpPr txBox="1"/>
          <p:nvPr/>
        </p:nvSpPr>
        <p:spPr>
          <a:xfrm>
            <a:off x="7862922" y="1086126"/>
            <a:ext cx="280896" cy="343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F78856BB-1DAC-9447-9198-5083A2BA8F00}"/>
              </a:ext>
            </a:extLst>
          </p:cNvPr>
          <p:cNvSpPr txBox="1"/>
          <p:nvPr/>
        </p:nvSpPr>
        <p:spPr>
          <a:xfrm>
            <a:off x="8271439" y="1086126"/>
            <a:ext cx="280896" cy="343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621" name="TextBox 620">
            <a:extLst>
              <a:ext uri="{FF2B5EF4-FFF2-40B4-BE49-F238E27FC236}">
                <a16:creationId xmlns:a16="http://schemas.microsoft.com/office/drawing/2014/main" id="{0DABDA59-3167-6642-A34E-0432AF2E73DA}"/>
              </a:ext>
            </a:extLst>
          </p:cNvPr>
          <p:cNvSpPr txBox="1"/>
          <p:nvPr/>
        </p:nvSpPr>
        <p:spPr>
          <a:xfrm>
            <a:off x="8691171" y="1086126"/>
            <a:ext cx="280896" cy="343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597A02B9-8A99-484E-98EF-82E0FE287482}"/>
              </a:ext>
            </a:extLst>
          </p:cNvPr>
          <p:cNvSpPr txBox="1"/>
          <p:nvPr/>
        </p:nvSpPr>
        <p:spPr>
          <a:xfrm>
            <a:off x="9101039" y="1086126"/>
            <a:ext cx="280896" cy="343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623" name="TextBox 622">
            <a:extLst>
              <a:ext uri="{FF2B5EF4-FFF2-40B4-BE49-F238E27FC236}">
                <a16:creationId xmlns:a16="http://schemas.microsoft.com/office/drawing/2014/main" id="{C5532038-76E7-DC4F-80C8-4B7DA2628F11}"/>
              </a:ext>
            </a:extLst>
          </p:cNvPr>
          <p:cNvSpPr txBox="1"/>
          <p:nvPr/>
        </p:nvSpPr>
        <p:spPr>
          <a:xfrm>
            <a:off x="9512697" y="1086126"/>
            <a:ext cx="280896" cy="343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624" name="TextBox 623">
            <a:extLst>
              <a:ext uri="{FF2B5EF4-FFF2-40B4-BE49-F238E27FC236}">
                <a16:creationId xmlns:a16="http://schemas.microsoft.com/office/drawing/2014/main" id="{40EC9CA8-A938-7444-B163-E3C9C9866AEA}"/>
              </a:ext>
            </a:extLst>
          </p:cNvPr>
          <p:cNvSpPr txBox="1"/>
          <p:nvPr/>
        </p:nvSpPr>
        <p:spPr>
          <a:xfrm>
            <a:off x="9924355" y="1086126"/>
            <a:ext cx="280896" cy="343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625" name="TextBox 624">
            <a:extLst>
              <a:ext uri="{FF2B5EF4-FFF2-40B4-BE49-F238E27FC236}">
                <a16:creationId xmlns:a16="http://schemas.microsoft.com/office/drawing/2014/main" id="{B8FC4429-D3D3-0D40-86A1-C3760F401EE2}"/>
              </a:ext>
            </a:extLst>
          </p:cNvPr>
          <p:cNvSpPr txBox="1"/>
          <p:nvPr/>
        </p:nvSpPr>
        <p:spPr>
          <a:xfrm>
            <a:off x="9822705" y="740885"/>
            <a:ext cx="477910" cy="343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LSB</a:t>
            </a:r>
          </a:p>
        </p:txBody>
      </p:sp>
      <p:sp>
        <p:nvSpPr>
          <p:cNvPr id="626" name="TextBox 625">
            <a:extLst>
              <a:ext uri="{FF2B5EF4-FFF2-40B4-BE49-F238E27FC236}">
                <a16:creationId xmlns:a16="http://schemas.microsoft.com/office/drawing/2014/main" id="{144BAA5F-29F3-E944-920E-341202883AD4}"/>
              </a:ext>
            </a:extLst>
          </p:cNvPr>
          <p:cNvSpPr txBox="1"/>
          <p:nvPr/>
        </p:nvSpPr>
        <p:spPr>
          <a:xfrm>
            <a:off x="6894239" y="740885"/>
            <a:ext cx="570446" cy="343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MSB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68829FE-EFAA-AC49-9FAE-649083D9E70D}"/>
              </a:ext>
            </a:extLst>
          </p:cNvPr>
          <p:cNvSpPr txBox="1"/>
          <p:nvPr/>
        </p:nvSpPr>
        <p:spPr>
          <a:xfrm>
            <a:off x="9097728" y="17238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79C5B2-81C4-4F47-A496-A9BCC028A73F}"/>
              </a:ext>
            </a:extLst>
          </p:cNvPr>
          <p:cNvCxnSpPr>
            <a:cxnSpLocks/>
            <a:endCxn id="614" idx="2"/>
          </p:cNvCxnSpPr>
          <p:nvPr/>
        </p:nvCxnSpPr>
        <p:spPr>
          <a:xfrm flipV="1">
            <a:off x="9238344" y="1445183"/>
            <a:ext cx="0" cy="3027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BA2FAA36-CF3D-784E-B330-9C7A891FF594}"/>
              </a:ext>
            </a:extLst>
          </p:cNvPr>
          <p:cNvSpPr txBox="1"/>
          <p:nvPr/>
        </p:nvSpPr>
        <p:spPr>
          <a:xfrm>
            <a:off x="5799078" y="1058955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23B3F43-2E9A-B641-8B09-4A9A731F446F}"/>
              </a:ext>
            </a:extLst>
          </p:cNvPr>
          <p:cNvSpPr txBox="1"/>
          <p:nvPr/>
        </p:nvSpPr>
        <p:spPr>
          <a:xfrm>
            <a:off x="5821316" y="4682156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4F74E5F-1F08-1F4D-9799-D2F3E63DB7BE}"/>
              </a:ext>
            </a:extLst>
          </p:cNvPr>
          <p:cNvGrpSpPr/>
          <p:nvPr/>
        </p:nvGrpSpPr>
        <p:grpSpPr>
          <a:xfrm>
            <a:off x="5824254" y="2314763"/>
            <a:ext cx="4714208" cy="1561429"/>
            <a:chOff x="5824254" y="2117284"/>
            <a:chExt cx="4714208" cy="1561429"/>
          </a:xfrm>
        </p:grpSpPr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CB83A036-B251-6C4C-ACEA-D88982E71B53}"/>
                </a:ext>
              </a:extLst>
            </p:cNvPr>
            <p:cNvSpPr txBox="1"/>
            <p:nvPr/>
          </p:nvSpPr>
          <p:spPr>
            <a:xfrm>
              <a:off x="9844601" y="2117284"/>
              <a:ext cx="480967" cy="346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LSB</a:t>
              </a:r>
            </a:p>
          </p:txBody>
        </p:sp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079FC73D-7CC4-FD4C-900A-388E7D794D19}"/>
                </a:ext>
              </a:extLst>
            </p:cNvPr>
            <p:cNvSpPr txBox="1"/>
            <p:nvPr/>
          </p:nvSpPr>
          <p:spPr>
            <a:xfrm>
              <a:off x="6894239" y="2117284"/>
              <a:ext cx="574096" cy="346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MSB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120700B-F6C2-5B46-8CCC-99079572AC4B}"/>
                </a:ext>
              </a:extLst>
            </p:cNvPr>
            <p:cNvGrpSpPr/>
            <p:nvPr/>
          </p:nvGrpSpPr>
          <p:grpSpPr>
            <a:xfrm>
              <a:off x="5824254" y="2439887"/>
              <a:ext cx="4714208" cy="1238826"/>
              <a:chOff x="5845915" y="2430349"/>
              <a:chExt cx="4714208" cy="1238826"/>
            </a:xfrm>
          </p:grpSpPr>
          <p:sp>
            <p:nvSpPr>
              <p:cNvPr id="573" name="Rectangle 572">
                <a:extLst>
                  <a:ext uri="{FF2B5EF4-FFF2-40B4-BE49-F238E27FC236}">
                    <a16:creationId xmlns:a16="http://schemas.microsoft.com/office/drawing/2014/main" id="{C0AE14B8-70B3-BD4A-96F4-C1B3BAE3CBD3}"/>
                  </a:ext>
                </a:extLst>
              </p:cNvPr>
              <p:cNvSpPr/>
              <p:nvPr/>
            </p:nvSpPr>
            <p:spPr>
              <a:xfrm>
                <a:off x="6978969" y="2467673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4" name="Rectangle 573">
                <a:extLst>
                  <a:ext uri="{FF2B5EF4-FFF2-40B4-BE49-F238E27FC236}">
                    <a16:creationId xmlns:a16="http://schemas.microsoft.com/office/drawing/2014/main" id="{1226B172-9A35-C74F-8171-9FF44A1D3D2F}"/>
                  </a:ext>
                </a:extLst>
              </p:cNvPr>
              <p:cNvSpPr/>
              <p:nvPr/>
            </p:nvSpPr>
            <p:spPr>
              <a:xfrm>
                <a:off x="7393261" y="2467673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5" name="Rectangle 574">
                <a:extLst>
                  <a:ext uri="{FF2B5EF4-FFF2-40B4-BE49-F238E27FC236}">
                    <a16:creationId xmlns:a16="http://schemas.microsoft.com/office/drawing/2014/main" id="{4D504629-8939-A94E-B013-D6E6C68E6360}"/>
                  </a:ext>
                </a:extLst>
              </p:cNvPr>
              <p:cNvSpPr/>
              <p:nvPr/>
            </p:nvSpPr>
            <p:spPr>
              <a:xfrm>
                <a:off x="7807552" y="2467673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6" name="Rectangle 575">
                <a:extLst>
                  <a:ext uri="{FF2B5EF4-FFF2-40B4-BE49-F238E27FC236}">
                    <a16:creationId xmlns:a16="http://schemas.microsoft.com/office/drawing/2014/main" id="{102E5B89-7EB1-FA47-A7F1-30B65C369E69}"/>
                  </a:ext>
                </a:extLst>
              </p:cNvPr>
              <p:cNvSpPr/>
              <p:nvPr/>
            </p:nvSpPr>
            <p:spPr>
              <a:xfrm>
                <a:off x="8221844" y="2467673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7" name="Rectangle 576">
                <a:extLst>
                  <a:ext uri="{FF2B5EF4-FFF2-40B4-BE49-F238E27FC236}">
                    <a16:creationId xmlns:a16="http://schemas.microsoft.com/office/drawing/2014/main" id="{26FC3F73-8E7D-484B-B743-A30252BAE74A}"/>
                  </a:ext>
                </a:extLst>
              </p:cNvPr>
              <p:cNvSpPr/>
              <p:nvPr/>
            </p:nvSpPr>
            <p:spPr>
              <a:xfrm>
                <a:off x="8636136" y="2467673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8" name="Rectangle 577">
                <a:extLst>
                  <a:ext uri="{FF2B5EF4-FFF2-40B4-BE49-F238E27FC236}">
                    <a16:creationId xmlns:a16="http://schemas.microsoft.com/office/drawing/2014/main" id="{AEBD729B-540E-1D4E-BD3A-DA6BB92380F6}"/>
                  </a:ext>
                </a:extLst>
              </p:cNvPr>
              <p:cNvSpPr/>
              <p:nvPr/>
            </p:nvSpPr>
            <p:spPr>
              <a:xfrm>
                <a:off x="9050427" y="2467673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9" name="Rectangle 578">
                <a:extLst>
                  <a:ext uri="{FF2B5EF4-FFF2-40B4-BE49-F238E27FC236}">
                    <a16:creationId xmlns:a16="http://schemas.microsoft.com/office/drawing/2014/main" id="{320EC81B-DD44-4C44-9AF3-9B2500B6B358}"/>
                  </a:ext>
                </a:extLst>
              </p:cNvPr>
              <p:cNvSpPr/>
              <p:nvPr/>
            </p:nvSpPr>
            <p:spPr>
              <a:xfrm>
                <a:off x="9464719" y="2467673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0" name="Rectangle 579">
                <a:extLst>
                  <a:ext uri="{FF2B5EF4-FFF2-40B4-BE49-F238E27FC236}">
                    <a16:creationId xmlns:a16="http://schemas.microsoft.com/office/drawing/2014/main" id="{92A01D71-F648-4A41-B44B-46675C10EA16}"/>
                  </a:ext>
                </a:extLst>
              </p:cNvPr>
              <p:cNvSpPr/>
              <p:nvPr/>
            </p:nvSpPr>
            <p:spPr>
              <a:xfrm>
                <a:off x="9879010" y="2467673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1" name="TextBox 580">
                <a:extLst>
                  <a:ext uri="{FF2B5EF4-FFF2-40B4-BE49-F238E27FC236}">
                    <a16:creationId xmlns:a16="http://schemas.microsoft.com/office/drawing/2014/main" id="{E73C6724-0450-9344-9451-979DDFD6E7AF}"/>
                  </a:ext>
                </a:extLst>
              </p:cNvPr>
              <p:cNvSpPr txBox="1"/>
              <p:nvPr/>
            </p:nvSpPr>
            <p:spPr>
              <a:xfrm>
                <a:off x="7044767" y="2482948"/>
                <a:ext cx="282692" cy="346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B910C845-344B-8C48-A416-4219DB1039CB}"/>
                  </a:ext>
                </a:extLst>
              </p:cNvPr>
              <p:cNvSpPr txBox="1"/>
              <p:nvPr/>
            </p:nvSpPr>
            <p:spPr>
              <a:xfrm>
                <a:off x="7459060" y="2484699"/>
                <a:ext cx="282692" cy="346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487C105F-9330-E746-8440-41BC8D7D693A}"/>
                  </a:ext>
                </a:extLst>
              </p:cNvPr>
              <p:cNvSpPr txBox="1"/>
              <p:nvPr/>
            </p:nvSpPr>
            <p:spPr>
              <a:xfrm>
                <a:off x="7873351" y="2482948"/>
                <a:ext cx="282692" cy="346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4" name="TextBox 583">
                <a:extLst>
                  <a:ext uri="{FF2B5EF4-FFF2-40B4-BE49-F238E27FC236}">
                    <a16:creationId xmlns:a16="http://schemas.microsoft.com/office/drawing/2014/main" id="{8BDA1F3E-FCBE-764D-8243-2AB94299DDDC}"/>
                  </a:ext>
                </a:extLst>
              </p:cNvPr>
              <p:cNvSpPr txBox="1"/>
              <p:nvPr/>
            </p:nvSpPr>
            <p:spPr>
              <a:xfrm>
                <a:off x="8284481" y="2482948"/>
                <a:ext cx="282692" cy="346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5" name="TextBox 584">
                <a:extLst>
                  <a:ext uri="{FF2B5EF4-FFF2-40B4-BE49-F238E27FC236}">
                    <a16:creationId xmlns:a16="http://schemas.microsoft.com/office/drawing/2014/main" id="{98BF90B2-0C27-784C-AF0D-630568CBA23A}"/>
                  </a:ext>
                </a:extLst>
              </p:cNvPr>
              <p:cNvSpPr txBox="1"/>
              <p:nvPr/>
            </p:nvSpPr>
            <p:spPr>
              <a:xfrm>
                <a:off x="8706899" y="2482948"/>
                <a:ext cx="282692" cy="346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86" name="TextBox 585">
                <a:extLst>
                  <a:ext uri="{FF2B5EF4-FFF2-40B4-BE49-F238E27FC236}">
                    <a16:creationId xmlns:a16="http://schemas.microsoft.com/office/drawing/2014/main" id="{B60279FE-267A-2D49-A4F1-77CCA2EF482A}"/>
                  </a:ext>
                </a:extLst>
              </p:cNvPr>
              <p:cNvSpPr txBox="1"/>
              <p:nvPr/>
            </p:nvSpPr>
            <p:spPr>
              <a:xfrm>
                <a:off x="9109892" y="248294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7" name="TextBox 586">
                <a:extLst>
                  <a:ext uri="{FF2B5EF4-FFF2-40B4-BE49-F238E27FC236}">
                    <a16:creationId xmlns:a16="http://schemas.microsoft.com/office/drawing/2014/main" id="{070B6AD4-B75B-E848-86FE-901EDC09810A}"/>
                  </a:ext>
                </a:extLst>
              </p:cNvPr>
              <p:cNvSpPr txBox="1"/>
              <p:nvPr/>
            </p:nvSpPr>
            <p:spPr>
              <a:xfrm>
                <a:off x="9524183" y="248294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8" name="TextBox 587">
                <a:extLst>
                  <a:ext uri="{FF2B5EF4-FFF2-40B4-BE49-F238E27FC236}">
                    <a16:creationId xmlns:a16="http://schemas.microsoft.com/office/drawing/2014/main" id="{423FFE43-D4F2-9E45-BAD6-16D662682A3D}"/>
                  </a:ext>
                </a:extLst>
              </p:cNvPr>
              <p:cNvSpPr txBox="1"/>
              <p:nvPr/>
            </p:nvSpPr>
            <p:spPr>
              <a:xfrm>
                <a:off x="9947972" y="2482948"/>
                <a:ext cx="282692" cy="346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89" name="Rectangle 588">
                <a:extLst>
                  <a:ext uri="{FF2B5EF4-FFF2-40B4-BE49-F238E27FC236}">
                    <a16:creationId xmlns:a16="http://schemas.microsoft.com/office/drawing/2014/main" id="{98DF5325-C227-AB4D-AD5F-F043344228CB}"/>
                  </a:ext>
                </a:extLst>
              </p:cNvPr>
              <p:cNvSpPr/>
              <p:nvPr/>
            </p:nvSpPr>
            <p:spPr>
              <a:xfrm>
                <a:off x="6978969" y="3138621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0" name="Rectangle 589">
                <a:extLst>
                  <a:ext uri="{FF2B5EF4-FFF2-40B4-BE49-F238E27FC236}">
                    <a16:creationId xmlns:a16="http://schemas.microsoft.com/office/drawing/2014/main" id="{15428617-4170-DE46-85CD-9B92A70C5B12}"/>
                  </a:ext>
                </a:extLst>
              </p:cNvPr>
              <p:cNvSpPr/>
              <p:nvPr/>
            </p:nvSpPr>
            <p:spPr>
              <a:xfrm>
                <a:off x="7393261" y="3138621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1" name="Rectangle 590">
                <a:extLst>
                  <a:ext uri="{FF2B5EF4-FFF2-40B4-BE49-F238E27FC236}">
                    <a16:creationId xmlns:a16="http://schemas.microsoft.com/office/drawing/2014/main" id="{BD91070F-C456-CB4E-8D8E-A6CD91E99A23}"/>
                  </a:ext>
                </a:extLst>
              </p:cNvPr>
              <p:cNvSpPr/>
              <p:nvPr/>
            </p:nvSpPr>
            <p:spPr>
              <a:xfrm>
                <a:off x="7807552" y="3138621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2" name="Rectangle 591">
                <a:extLst>
                  <a:ext uri="{FF2B5EF4-FFF2-40B4-BE49-F238E27FC236}">
                    <a16:creationId xmlns:a16="http://schemas.microsoft.com/office/drawing/2014/main" id="{E9B3FBC6-5EF3-5E41-98CC-84553B41E3AD}"/>
                  </a:ext>
                </a:extLst>
              </p:cNvPr>
              <p:cNvSpPr/>
              <p:nvPr/>
            </p:nvSpPr>
            <p:spPr>
              <a:xfrm>
                <a:off x="8221844" y="3138621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3" name="Rectangle 592">
                <a:extLst>
                  <a:ext uri="{FF2B5EF4-FFF2-40B4-BE49-F238E27FC236}">
                    <a16:creationId xmlns:a16="http://schemas.microsoft.com/office/drawing/2014/main" id="{335F210B-88F7-744C-92AB-9429C8E80954}"/>
                  </a:ext>
                </a:extLst>
              </p:cNvPr>
              <p:cNvSpPr/>
              <p:nvPr/>
            </p:nvSpPr>
            <p:spPr>
              <a:xfrm>
                <a:off x="8636136" y="3138621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Rectangle 593">
                <a:extLst>
                  <a:ext uri="{FF2B5EF4-FFF2-40B4-BE49-F238E27FC236}">
                    <a16:creationId xmlns:a16="http://schemas.microsoft.com/office/drawing/2014/main" id="{A004FCD5-0E14-6540-B1C7-C8C0BFF5A22E}"/>
                  </a:ext>
                </a:extLst>
              </p:cNvPr>
              <p:cNvSpPr/>
              <p:nvPr/>
            </p:nvSpPr>
            <p:spPr>
              <a:xfrm>
                <a:off x="9050427" y="3138621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Rectangle 594">
                <a:extLst>
                  <a:ext uri="{FF2B5EF4-FFF2-40B4-BE49-F238E27FC236}">
                    <a16:creationId xmlns:a16="http://schemas.microsoft.com/office/drawing/2014/main" id="{43808A98-61B2-5B4B-81FB-F66BB39D1DBD}"/>
                  </a:ext>
                </a:extLst>
              </p:cNvPr>
              <p:cNvSpPr/>
              <p:nvPr/>
            </p:nvSpPr>
            <p:spPr>
              <a:xfrm>
                <a:off x="9464719" y="3138621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Rectangle 595">
                <a:extLst>
                  <a:ext uri="{FF2B5EF4-FFF2-40B4-BE49-F238E27FC236}">
                    <a16:creationId xmlns:a16="http://schemas.microsoft.com/office/drawing/2014/main" id="{FC16F261-E2C6-8D4C-9AC5-E255EAA791A7}"/>
                  </a:ext>
                </a:extLst>
              </p:cNvPr>
              <p:cNvSpPr/>
              <p:nvPr/>
            </p:nvSpPr>
            <p:spPr>
              <a:xfrm>
                <a:off x="9879010" y="3138621"/>
                <a:ext cx="414292" cy="376629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7" name="TextBox 596">
                <a:extLst>
                  <a:ext uri="{FF2B5EF4-FFF2-40B4-BE49-F238E27FC236}">
                    <a16:creationId xmlns:a16="http://schemas.microsoft.com/office/drawing/2014/main" id="{841C7826-5BB5-3140-9980-3501593E6F04}"/>
                  </a:ext>
                </a:extLst>
              </p:cNvPr>
              <p:cNvSpPr txBox="1"/>
              <p:nvPr/>
            </p:nvSpPr>
            <p:spPr>
              <a:xfrm>
                <a:off x="7035270" y="315389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98" name="TextBox 597">
                <a:extLst>
                  <a:ext uri="{FF2B5EF4-FFF2-40B4-BE49-F238E27FC236}">
                    <a16:creationId xmlns:a16="http://schemas.microsoft.com/office/drawing/2014/main" id="{143CE3F9-32E0-1840-9068-D80D1C98A9C2}"/>
                  </a:ext>
                </a:extLst>
              </p:cNvPr>
              <p:cNvSpPr txBox="1"/>
              <p:nvPr/>
            </p:nvSpPr>
            <p:spPr>
              <a:xfrm>
                <a:off x="7449563" y="315564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99" name="TextBox 598">
                <a:extLst>
                  <a:ext uri="{FF2B5EF4-FFF2-40B4-BE49-F238E27FC236}">
                    <a16:creationId xmlns:a16="http://schemas.microsoft.com/office/drawing/2014/main" id="{92BE1E0E-AAA9-144B-A678-F8C4AED404A1}"/>
                  </a:ext>
                </a:extLst>
              </p:cNvPr>
              <p:cNvSpPr txBox="1"/>
              <p:nvPr/>
            </p:nvSpPr>
            <p:spPr>
              <a:xfrm>
                <a:off x="7863854" y="315389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0" name="TextBox 599">
                <a:extLst>
                  <a:ext uri="{FF2B5EF4-FFF2-40B4-BE49-F238E27FC236}">
                    <a16:creationId xmlns:a16="http://schemas.microsoft.com/office/drawing/2014/main" id="{6F1C6326-1639-454A-A3D4-FFA539078B71}"/>
                  </a:ext>
                </a:extLst>
              </p:cNvPr>
              <p:cNvSpPr txBox="1"/>
              <p:nvPr/>
            </p:nvSpPr>
            <p:spPr>
              <a:xfrm>
                <a:off x="8274984" y="315389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601" name="TextBox 600">
                <a:extLst>
                  <a:ext uri="{FF2B5EF4-FFF2-40B4-BE49-F238E27FC236}">
                    <a16:creationId xmlns:a16="http://schemas.microsoft.com/office/drawing/2014/main" id="{4A237ABA-598A-FB4F-A898-1CEFB58C9709}"/>
                  </a:ext>
                </a:extLst>
              </p:cNvPr>
              <p:cNvSpPr txBox="1"/>
              <p:nvPr/>
            </p:nvSpPr>
            <p:spPr>
              <a:xfrm>
                <a:off x="8706899" y="3153895"/>
                <a:ext cx="282692" cy="346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602" name="TextBox 601">
                <a:extLst>
                  <a:ext uri="{FF2B5EF4-FFF2-40B4-BE49-F238E27FC236}">
                    <a16:creationId xmlns:a16="http://schemas.microsoft.com/office/drawing/2014/main" id="{D8300FF6-06F3-F04B-822B-4F4BCDFB8519}"/>
                  </a:ext>
                </a:extLst>
              </p:cNvPr>
              <p:cNvSpPr txBox="1"/>
              <p:nvPr/>
            </p:nvSpPr>
            <p:spPr>
              <a:xfrm>
                <a:off x="9109892" y="315389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1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3" name="TextBox 602">
                <a:extLst>
                  <a:ext uri="{FF2B5EF4-FFF2-40B4-BE49-F238E27FC236}">
                    <a16:creationId xmlns:a16="http://schemas.microsoft.com/office/drawing/2014/main" id="{AD1CE758-ADDC-4241-852A-A7E7E127DE77}"/>
                  </a:ext>
                </a:extLst>
              </p:cNvPr>
              <p:cNvSpPr txBox="1"/>
              <p:nvPr/>
            </p:nvSpPr>
            <p:spPr>
              <a:xfrm>
                <a:off x="9524183" y="315389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4" name="TextBox 603">
                <a:extLst>
                  <a:ext uri="{FF2B5EF4-FFF2-40B4-BE49-F238E27FC236}">
                    <a16:creationId xmlns:a16="http://schemas.microsoft.com/office/drawing/2014/main" id="{57FD8F2C-D3AA-A54F-810B-67D11F5E37E5}"/>
                  </a:ext>
                </a:extLst>
              </p:cNvPr>
              <p:cNvSpPr txBox="1"/>
              <p:nvPr/>
            </p:nvSpPr>
            <p:spPr>
              <a:xfrm>
                <a:off x="9947972" y="3153895"/>
                <a:ext cx="282692" cy="346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607" name="Straight Arrow Connector 606">
                <a:extLst>
                  <a:ext uri="{FF2B5EF4-FFF2-40B4-BE49-F238E27FC236}">
                    <a16:creationId xmlns:a16="http://schemas.microsoft.com/office/drawing/2014/main" id="{DFAFE9E0-8B89-BA45-99CB-5A45F1C26CBD}"/>
                  </a:ext>
                </a:extLst>
              </p:cNvPr>
              <p:cNvCxnSpPr>
                <a:cxnSpLocks/>
                <a:stCxn id="580" idx="2"/>
                <a:endCxn id="594" idx="0"/>
              </p:cNvCxnSpPr>
              <p:nvPr/>
            </p:nvCxnSpPr>
            <p:spPr>
              <a:xfrm flipH="1">
                <a:off x="9257573" y="2844302"/>
                <a:ext cx="828583" cy="294319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E72BEBA-355C-1E48-A784-154A642E9848}"/>
                  </a:ext>
                </a:extLst>
              </p:cNvPr>
              <p:cNvSpPr txBox="1"/>
              <p:nvPr/>
            </p:nvSpPr>
            <p:spPr>
              <a:xfrm>
                <a:off x="5845915" y="2430349"/>
                <a:ext cx="11811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2.</a:t>
                </a:r>
              </a:p>
            </p:txBody>
          </p:sp>
          <p:sp>
            <p:nvSpPr>
              <p:cNvPr id="11" name="Left Bracket 10">
                <a:extLst>
                  <a:ext uri="{FF2B5EF4-FFF2-40B4-BE49-F238E27FC236}">
                    <a16:creationId xmlns:a16="http://schemas.microsoft.com/office/drawing/2014/main" id="{36D36AD2-932B-EC42-B8CA-E623B08622BC}"/>
                  </a:ext>
                </a:extLst>
              </p:cNvPr>
              <p:cNvSpPr/>
              <p:nvPr/>
            </p:nvSpPr>
            <p:spPr>
              <a:xfrm>
                <a:off x="6712358" y="2991461"/>
                <a:ext cx="152743" cy="677714"/>
              </a:xfrm>
              <a:prstGeom prst="leftBracket">
                <a:avLst/>
              </a:prstGeom>
              <a:ln w="50800"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Left Bracket 123">
                <a:extLst>
                  <a:ext uri="{FF2B5EF4-FFF2-40B4-BE49-F238E27FC236}">
                    <a16:creationId xmlns:a16="http://schemas.microsoft.com/office/drawing/2014/main" id="{D6628EB5-768E-FA4F-8559-C1DB71D25EA8}"/>
                  </a:ext>
                </a:extLst>
              </p:cNvPr>
              <p:cNvSpPr/>
              <p:nvPr/>
            </p:nvSpPr>
            <p:spPr>
              <a:xfrm rot="10800000">
                <a:off x="10407380" y="2988078"/>
                <a:ext cx="152743" cy="677714"/>
              </a:xfrm>
              <a:prstGeom prst="leftBracket">
                <a:avLst/>
              </a:prstGeom>
              <a:ln w="50800"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A21725-C91A-3E46-A43E-8BFC5FDE821F}"/>
                  </a:ext>
                </a:extLst>
              </p:cNvPr>
              <p:cNvSpPr txBox="1"/>
              <p:nvPr/>
            </p:nvSpPr>
            <p:spPr>
              <a:xfrm>
                <a:off x="6288019" y="3134707"/>
                <a:ext cx="4484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~</a:t>
                </a:r>
              </a:p>
            </p:txBody>
          </p:sp>
        </p:grpSp>
      </p:grpSp>
      <p:sp>
        <p:nvSpPr>
          <p:cNvPr id="108" name="Date Placeholder 3">
            <a:extLst>
              <a:ext uri="{FF2B5EF4-FFF2-40B4-BE49-F238E27FC236}">
                <a16:creationId xmlns:a16="http://schemas.microsoft.com/office/drawing/2014/main" id="{FE11593F-C48F-F34D-B66B-6BAD1CA0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r>
              <a:rPr lang="en-US" dirty="0"/>
              <a:t>7 February 2020</a:t>
            </a:r>
          </a:p>
        </p:txBody>
      </p:sp>
    </p:spTree>
    <p:extLst>
      <p:ext uri="{BB962C8B-B14F-4D97-AF65-F5344CB8AC3E}">
        <p14:creationId xmlns:p14="http://schemas.microsoft.com/office/powerpoint/2010/main" val="1117729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10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92714-6E07-BE4C-A11B-AB99901D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Getting A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FE90-0BC6-0C4F-BBC3-1EA1DE61D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want to get, or return, the value of the bit at index 4 in a byte.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Take another byte with the bit at index 4 set.</a:t>
            </a:r>
            <a:endParaRPr lang="en-US" sz="2000" i="1" dirty="0"/>
          </a:p>
          <a:p>
            <a:pPr lvl="1"/>
            <a:r>
              <a:rPr lang="en-US" sz="1600" dirty="0"/>
              <a:t>Can do this by left-shifting </a:t>
            </a:r>
            <a:r>
              <a:rPr lang="en-US" sz="1600" dirty="0">
                <a:latin typeface="Courier" pitchFamily="2" charset="0"/>
              </a:rPr>
              <a:t>0x1</a:t>
            </a:r>
            <a:r>
              <a:rPr lang="en-US" sz="1600" dirty="0"/>
              <a:t> 4 times.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AND the bytes together to mask every bit except the bit at index 4.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Right-shift the AND-ed result 4 times to get the value.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696C4-54DB-FE48-A0DF-091DE4B0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304" y="6424733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 dirty="0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B321E-BE28-3447-8528-89DE5103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745" y="6356023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20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23B3F43-2E9A-B641-8B09-4A9A731F446F}"/>
              </a:ext>
            </a:extLst>
          </p:cNvPr>
          <p:cNvSpPr txBox="1"/>
          <p:nvPr/>
        </p:nvSpPr>
        <p:spPr>
          <a:xfrm>
            <a:off x="5810996" y="3037024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3.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A1EAFD2-F9BA-274E-801D-D18A6F330F19}"/>
              </a:ext>
            </a:extLst>
          </p:cNvPr>
          <p:cNvGrpSpPr/>
          <p:nvPr/>
        </p:nvGrpSpPr>
        <p:grpSpPr>
          <a:xfrm>
            <a:off x="5821316" y="333601"/>
            <a:ext cx="4501537" cy="998617"/>
            <a:chOff x="5648766" y="169464"/>
            <a:chExt cx="4501537" cy="998617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B3B0531-24D6-DC44-A213-A23214F4BF71}"/>
                </a:ext>
              </a:extLst>
            </p:cNvPr>
            <p:cNvSpPr/>
            <p:nvPr/>
          </p:nvSpPr>
          <p:spPr>
            <a:xfrm>
              <a:off x="6823913" y="499527"/>
              <a:ext cx="411658" cy="374235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551AEA7-61C0-884A-9CA8-A1E62C5E5A21}"/>
                </a:ext>
              </a:extLst>
            </p:cNvPr>
            <p:cNvSpPr/>
            <p:nvPr/>
          </p:nvSpPr>
          <p:spPr>
            <a:xfrm>
              <a:off x="7235571" y="499527"/>
              <a:ext cx="411658" cy="374235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D2655C0-50B2-064A-B69E-73D3C7D59123}"/>
                </a:ext>
              </a:extLst>
            </p:cNvPr>
            <p:cNvSpPr/>
            <p:nvPr/>
          </p:nvSpPr>
          <p:spPr>
            <a:xfrm>
              <a:off x="7647229" y="499527"/>
              <a:ext cx="411658" cy="374235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D744997-E3DA-8545-81B0-A35B52993CC2}"/>
                </a:ext>
              </a:extLst>
            </p:cNvPr>
            <p:cNvSpPr/>
            <p:nvPr/>
          </p:nvSpPr>
          <p:spPr>
            <a:xfrm>
              <a:off x="8058887" y="499527"/>
              <a:ext cx="411658" cy="374235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B2C06A3-91ED-234D-899E-36CCAC11FA38}"/>
                </a:ext>
              </a:extLst>
            </p:cNvPr>
            <p:cNvSpPr/>
            <p:nvPr/>
          </p:nvSpPr>
          <p:spPr>
            <a:xfrm>
              <a:off x="8470545" y="499527"/>
              <a:ext cx="411658" cy="374235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BB33A2FD-9962-8A4F-98F1-8B26228DE03E}"/>
                </a:ext>
              </a:extLst>
            </p:cNvPr>
            <p:cNvSpPr/>
            <p:nvPr/>
          </p:nvSpPr>
          <p:spPr>
            <a:xfrm>
              <a:off x="8882203" y="499527"/>
              <a:ext cx="411658" cy="374235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26E713BA-0216-3445-A919-E7B0F0C642BA}"/>
                </a:ext>
              </a:extLst>
            </p:cNvPr>
            <p:cNvSpPr/>
            <p:nvPr/>
          </p:nvSpPr>
          <p:spPr>
            <a:xfrm>
              <a:off x="9293862" y="499527"/>
              <a:ext cx="411658" cy="374235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4986C4E8-1DA8-D64C-9CA5-9EA0D94236A6}"/>
                </a:ext>
              </a:extLst>
            </p:cNvPr>
            <p:cNvSpPr/>
            <p:nvPr/>
          </p:nvSpPr>
          <p:spPr>
            <a:xfrm>
              <a:off x="9705520" y="499527"/>
              <a:ext cx="411658" cy="374235"/>
            </a:xfrm>
            <a:prstGeom prst="rect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570C08D-188B-2F4D-917B-2780A94E9076}"/>
                </a:ext>
              </a:extLst>
            </p:cNvPr>
            <p:cNvSpPr txBox="1"/>
            <p:nvPr/>
          </p:nvSpPr>
          <p:spPr>
            <a:xfrm>
              <a:off x="6889293" y="514705"/>
              <a:ext cx="280896" cy="34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93D036-5E68-664F-A78E-2C1E1D3FF70A}"/>
                </a:ext>
              </a:extLst>
            </p:cNvPr>
            <p:cNvSpPr txBox="1"/>
            <p:nvPr/>
          </p:nvSpPr>
          <p:spPr>
            <a:xfrm>
              <a:off x="7300952" y="516445"/>
              <a:ext cx="280896" cy="34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4382575-FCC5-1F45-9D31-D1A484A8CDB4}"/>
                </a:ext>
              </a:extLst>
            </p:cNvPr>
            <p:cNvSpPr txBox="1"/>
            <p:nvPr/>
          </p:nvSpPr>
          <p:spPr>
            <a:xfrm>
              <a:off x="7712610" y="514705"/>
              <a:ext cx="280896" cy="34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0E5280E-6757-E54D-98A1-D829EBCDF1E0}"/>
                </a:ext>
              </a:extLst>
            </p:cNvPr>
            <p:cNvSpPr txBox="1"/>
            <p:nvPr/>
          </p:nvSpPr>
          <p:spPr>
            <a:xfrm>
              <a:off x="8121127" y="514705"/>
              <a:ext cx="280896" cy="34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A8F7AB8F-D745-F443-A929-6486143A546A}"/>
                </a:ext>
              </a:extLst>
            </p:cNvPr>
            <p:cNvSpPr txBox="1"/>
            <p:nvPr/>
          </p:nvSpPr>
          <p:spPr>
            <a:xfrm>
              <a:off x="8540859" y="514705"/>
              <a:ext cx="280896" cy="34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52E6A9E0-6EC9-EC40-8738-282F81548C75}"/>
                </a:ext>
              </a:extLst>
            </p:cNvPr>
            <p:cNvSpPr txBox="1"/>
            <p:nvPr/>
          </p:nvSpPr>
          <p:spPr>
            <a:xfrm>
              <a:off x="8950727" y="514705"/>
              <a:ext cx="280896" cy="34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F578748B-63F0-CA49-9EE5-AC971DB7F6E0}"/>
                </a:ext>
              </a:extLst>
            </p:cNvPr>
            <p:cNvSpPr txBox="1"/>
            <p:nvPr/>
          </p:nvSpPr>
          <p:spPr>
            <a:xfrm>
              <a:off x="9362385" y="514705"/>
              <a:ext cx="280896" cy="34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C84FFF6-4DCF-DA49-8BBA-BDA22DCA3875}"/>
                </a:ext>
              </a:extLst>
            </p:cNvPr>
            <p:cNvSpPr txBox="1"/>
            <p:nvPr/>
          </p:nvSpPr>
          <p:spPr>
            <a:xfrm>
              <a:off x="9774043" y="514705"/>
              <a:ext cx="280896" cy="34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653E79A5-56C4-C549-9AD7-E64163835DD6}"/>
                </a:ext>
              </a:extLst>
            </p:cNvPr>
            <p:cNvSpPr txBox="1"/>
            <p:nvPr/>
          </p:nvSpPr>
          <p:spPr>
            <a:xfrm>
              <a:off x="9672393" y="169464"/>
              <a:ext cx="477910" cy="34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LSB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6D536B3-80C1-1741-8E5E-BE527DDDF04A}"/>
                </a:ext>
              </a:extLst>
            </p:cNvPr>
            <p:cNvSpPr txBox="1"/>
            <p:nvPr/>
          </p:nvSpPr>
          <p:spPr>
            <a:xfrm>
              <a:off x="6743927" y="169464"/>
              <a:ext cx="570446" cy="34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MSB</a:t>
              </a:r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E101D52C-76AC-FE4E-B1BD-19E34048F3DC}"/>
                </a:ext>
              </a:extLst>
            </p:cNvPr>
            <p:cNvCxnSpPr>
              <a:cxnSpLocks/>
              <a:endCxn id="154" idx="2"/>
            </p:cNvCxnSpPr>
            <p:nvPr/>
          </p:nvCxnSpPr>
          <p:spPr>
            <a:xfrm flipV="1">
              <a:off x="8264716" y="873762"/>
              <a:ext cx="0" cy="294319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F06343CF-EC53-E54A-BF11-15113DD010F3}"/>
                </a:ext>
              </a:extLst>
            </p:cNvPr>
            <p:cNvSpPr txBox="1"/>
            <p:nvPr/>
          </p:nvSpPr>
          <p:spPr>
            <a:xfrm>
              <a:off x="5648766" y="487534"/>
              <a:ext cx="1181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1.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52A2A86-07AC-7848-B258-1F80B0268FEA}"/>
              </a:ext>
            </a:extLst>
          </p:cNvPr>
          <p:cNvGrpSpPr/>
          <p:nvPr/>
        </p:nvGrpSpPr>
        <p:grpSpPr>
          <a:xfrm>
            <a:off x="5821316" y="1328335"/>
            <a:ext cx="4526490" cy="1407695"/>
            <a:chOff x="5648766" y="2040651"/>
            <a:chExt cx="4526490" cy="1407695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F7E87A9A-D02A-C246-A610-01B81DE8F4F0}"/>
                </a:ext>
              </a:extLst>
            </p:cNvPr>
            <p:cNvGrpSpPr/>
            <p:nvPr/>
          </p:nvGrpSpPr>
          <p:grpSpPr>
            <a:xfrm>
              <a:off x="6743927" y="2040651"/>
              <a:ext cx="3431329" cy="1407695"/>
              <a:chOff x="6774339" y="4400954"/>
              <a:chExt cx="3661873" cy="1502275"/>
            </a:xfrm>
          </p:grpSpPr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8F17627-8030-1445-902B-4D1B56B3597B}"/>
                  </a:ext>
                </a:extLst>
              </p:cNvPr>
              <p:cNvSpPr txBox="1"/>
              <p:nvPr/>
            </p:nvSpPr>
            <p:spPr>
              <a:xfrm>
                <a:off x="9922930" y="4400954"/>
                <a:ext cx="513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LSB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AF2949DD-3E14-9844-9F4E-30BA4239CB91}"/>
                  </a:ext>
                </a:extLst>
              </p:cNvPr>
              <p:cNvSpPr txBox="1"/>
              <p:nvPr/>
            </p:nvSpPr>
            <p:spPr>
              <a:xfrm>
                <a:off x="6774339" y="4400954"/>
                <a:ext cx="612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MSB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BEF937F-390B-F84E-96D2-C222C27946D4}"/>
                  </a:ext>
                </a:extLst>
              </p:cNvPr>
              <p:cNvSpPr/>
              <p:nvPr/>
            </p:nvSpPr>
            <p:spPr>
              <a:xfrm>
                <a:off x="6864762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C573274D-AA3A-F546-8EB2-DC6B640692C7}"/>
                  </a:ext>
                </a:extLst>
              </p:cNvPr>
              <p:cNvSpPr/>
              <p:nvPr/>
            </p:nvSpPr>
            <p:spPr>
              <a:xfrm>
                <a:off x="7306889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AF501907-B4F9-7D4D-95B6-B18993CDB654}"/>
                  </a:ext>
                </a:extLst>
              </p:cNvPr>
              <p:cNvSpPr/>
              <p:nvPr/>
            </p:nvSpPr>
            <p:spPr>
              <a:xfrm>
                <a:off x="7749016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B3C7BE3-2190-324F-AC06-DE80F7316A20}"/>
                  </a:ext>
                </a:extLst>
              </p:cNvPr>
              <p:cNvSpPr/>
              <p:nvPr/>
            </p:nvSpPr>
            <p:spPr>
              <a:xfrm>
                <a:off x="8191143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D66ECBA7-8074-6B4E-87D7-DED52EA8E812}"/>
                  </a:ext>
                </a:extLst>
              </p:cNvPr>
              <p:cNvSpPr/>
              <p:nvPr/>
            </p:nvSpPr>
            <p:spPr>
              <a:xfrm>
                <a:off x="8633270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5C1226B8-B29D-C74B-8ABA-F42855EBB677}"/>
                  </a:ext>
                </a:extLst>
              </p:cNvPr>
              <p:cNvSpPr/>
              <p:nvPr/>
            </p:nvSpPr>
            <p:spPr>
              <a:xfrm>
                <a:off x="9075397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CFEF58F-D9BD-5F46-A6DF-1B9F26F754A0}"/>
                  </a:ext>
                </a:extLst>
              </p:cNvPr>
              <p:cNvSpPr/>
              <p:nvPr/>
            </p:nvSpPr>
            <p:spPr>
              <a:xfrm>
                <a:off x="9517524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3933CB6-9354-DD4F-BE93-D0C255BF13E2}"/>
                  </a:ext>
                </a:extLst>
              </p:cNvPr>
              <p:cNvSpPr/>
              <p:nvPr/>
            </p:nvSpPr>
            <p:spPr>
              <a:xfrm>
                <a:off x="9959651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9764BDF-2CC6-A240-AB45-C61341D0E235}"/>
                  </a:ext>
                </a:extLst>
              </p:cNvPr>
              <p:cNvSpPr txBox="1"/>
              <p:nvPr/>
            </p:nvSpPr>
            <p:spPr>
              <a:xfrm>
                <a:off x="6934981" y="479118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DD2356C-DE59-1540-8D8F-55249413CF72}"/>
                  </a:ext>
                </a:extLst>
              </p:cNvPr>
              <p:cNvSpPr txBox="1"/>
              <p:nvPr/>
            </p:nvSpPr>
            <p:spPr>
              <a:xfrm>
                <a:off x="7377109" y="479305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965635E-4E3D-6240-B982-0C02452787D6}"/>
                  </a:ext>
                </a:extLst>
              </p:cNvPr>
              <p:cNvSpPr txBox="1"/>
              <p:nvPr/>
            </p:nvSpPr>
            <p:spPr>
              <a:xfrm>
                <a:off x="7819236" y="479118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D7543E9-A3F6-6440-AB94-7C35AF444A85}"/>
                  </a:ext>
                </a:extLst>
              </p:cNvPr>
              <p:cNvSpPr txBox="1"/>
              <p:nvPr/>
            </p:nvSpPr>
            <p:spPr>
              <a:xfrm>
                <a:off x="8257989" y="479118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6D55F37-BFB0-DD4F-827A-093F9A95B1F4}"/>
                  </a:ext>
                </a:extLst>
              </p:cNvPr>
              <p:cNvSpPr txBox="1"/>
              <p:nvPr/>
            </p:nvSpPr>
            <p:spPr>
              <a:xfrm>
                <a:off x="8708788" y="479118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76B5FAA-D4A9-DA4B-A4BD-75C17212604C}"/>
                  </a:ext>
                </a:extLst>
              </p:cNvPr>
              <p:cNvSpPr txBox="1"/>
              <p:nvPr/>
            </p:nvSpPr>
            <p:spPr>
              <a:xfrm>
                <a:off x="9138857" y="4791186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45C9048-5B87-3E4F-B376-D17144814E18}"/>
                  </a:ext>
                </a:extLst>
              </p:cNvPr>
              <p:cNvSpPr txBox="1"/>
              <p:nvPr/>
            </p:nvSpPr>
            <p:spPr>
              <a:xfrm>
                <a:off x="9580984" y="4791186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CDB2451-9943-604B-B861-1F708B3A0659}"/>
                  </a:ext>
                </a:extLst>
              </p:cNvPr>
              <p:cNvSpPr txBox="1"/>
              <p:nvPr/>
            </p:nvSpPr>
            <p:spPr>
              <a:xfrm>
                <a:off x="10033246" y="479118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8D493053-2AE8-684F-9365-C746CA48555D}"/>
                  </a:ext>
                </a:extLst>
              </p:cNvPr>
              <p:cNvSpPr/>
              <p:nvPr/>
            </p:nvSpPr>
            <p:spPr>
              <a:xfrm>
                <a:off x="6864762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F47E8AD7-9D97-9849-8074-8B210309BF83}"/>
                  </a:ext>
                </a:extLst>
              </p:cNvPr>
              <p:cNvSpPr/>
              <p:nvPr/>
            </p:nvSpPr>
            <p:spPr>
              <a:xfrm>
                <a:off x="7306889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EBB4EBC1-7306-C345-A224-56FA08CE6766}"/>
                  </a:ext>
                </a:extLst>
              </p:cNvPr>
              <p:cNvSpPr/>
              <p:nvPr/>
            </p:nvSpPr>
            <p:spPr>
              <a:xfrm>
                <a:off x="7749016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5600E97-7E19-094D-8074-DDCD94A79747}"/>
                  </a:ext>
                </a:extLst>
              </p:cNvPr>
              <p:cNvSpPr/>
              <p:nvPr/>
            </p:nvSpPr>
            <p:spPr>
              <a:xfrm>
                <a:off x="8191143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1D4D2386-1A77-514B-835E-C28722D65DD3}"/>
                  </a:ext>
                </a:extLst>
              </p:cNvPr>
              <p:cNvSpPr/>
              <p:nvPr/>
            </p:nvSpPr>
            <p:spPr>
              <a:xfrm>
                <a:off x="8633270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CC49CD0C-A833-1148-A27D-792D0436CB1B}"/>
                  </a:ext>
                </a:extLst>
              </p:cNvPr>
              <p:cNvSpPr/>
              <p:nvPr/>
            </p:nvSpPr>
            <p:spPr>
              <a:xfrm>
                <a:off x="9075397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11915946-1F66-F947-96BA-BD2CE0140B95}"/>
                  </a:ext>
                </a:extLst>
              </p:cNvPr>
              <p:cNvSpPr/>
              <p:nvPr/>
            </p:nvSpPr>
            <p:spPr>
              <a:xfrm>
                <a:off x="9517524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93AF9566-95AE-8344-987F-227E6EF8D0BA}"/>
                  </a:ext>
                </a:extLst>
              </p:cNvPr>
              <p:cNvSpPr/>
              <p:nvPr/>
            </p:nvSpPr>
            <p:spPr>
              <a:xfrm>
                <a:off x="9959651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BE117CC-43D5-8240-B690-63846AF2B04B}"/>
                  </a:ext>
                </a:extLst>
              </p:cNvPr>
              <p:cNvSpPr txBox="1"/>
              <p:nvPr/>
            </p:nvSpPr>
            <p:spPr>
              <a:xfrm>
                <a:off x="6924846" y="5507213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15D282B-55C3-664B-A332-185F538A3470}"/>
                  </a:ext>
                </a:extLst>
              </p:cNvPr>
              <p:cNvSpPr txBox="1"/>
              <p:nvPr/>
            </p:nvSpPr>
            <p:spPr>
              <a:xfrm>
                <a:off x="7366974" y="5509082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207F6DD1-77B5-1C4F-99DC-0F7FC99A8C90}"/>
                  </a:ext>
                </a:extLst>
              </p:cNvPr>
              <p:cNvSpPr txBox="1"/>
              <p:nvPr/>
            </p:nvSpPr>
            <p:spPr>
              <a:xfrm>
                <a:off x="7809100" y="5507213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90DF977-FDB4-4E43-9D98-2964FC925101}"/>
                  </a:ext>
                </a:extLst>
              </p:cNvPr>
              <p:cNvSpPr txBox="1"/>
              <p:nvPr/>
            </p:nvSpPr>
            <p:spPr>
              <a:xfrm>
                <a:off x="8247853" y="5507213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047CBEA8-7E4E-014F-B67B-B5F277048196}"/>
                  </a:ext>
                </a:extLst>
              </p:cNvPr>
              <p:cNvSpPr txBox="1"/>
              <p:nvPr/>
            </p:nvSpPr>
            <p:spPr>
              <a:xfrm>
                <a:off x="8708788" y="550721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FA702135-8239-AB45-8598-EBF43FDA62C3}"/>
                  </a:ext>
                </a:extLst>
              </p:cNvPr>
              <p:cNvSpPr txBox="1"/>
              <p:nvPr/>
            </p:nvSpPr>
            <p:spPr>
              <a:xfrm>
                <a:off x="9148992" y="550721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BC37530-204D-4A46-A5D0-043C829BB598}"/>
                  </a:ext>
                </a:extLst>
              </p:cNvPr>
              <p:cNvSpPr txBox="1"/>
              <p:nvPr/>
            </p:nvSpPr>
            <p:spPr>
              <a:xfrm>
                <a:off x="9591119" y="550721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9B55A97-A6BE-7A46-B44B-AFB93FC02531}"/>
                  </a:ext>
                </a:extLst>
              </p:cNvPr>
              <p:cNvSpPr txBox="1"/>
              <p:nvPr/>
            </p:nvSpPr>
            <p:spPr>
              <a:xfrm>
                <a:off x="10033246" y="550721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F9E25C07-F748-1748-BE19-B39B08C6D07E}"/>
                  </a:ext>
                </a:extLst>
              </p:cNvPr>
              <p:cNvCxnSpPr>
                <a:cxnSpLocks/>
                <a:stCxn id="125" idx="2"/>
                <a:endCxn id="137" idx="0"/>
              </p:cNvCxnSpPr>
              <p:nvPr/>
            </p:nvCxnSpPr>
            <p:spPr>
              <a:xfrm flipH="1">
                <a:off x="8412207" y="5176819"/>
                <a:ext cx="1768508" cy="314094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0EF7732-E3E8-B343-9BB0-3AC0C7AE639E}"/>
                </a:ext>
              </a:extLst>
            </p:cNvPr>
            <p:cNvSpPr txBox="1"/>
            <p:nvPr/>
          </p:nvSpPr>
          <p:spPr>
            <a:xfrm>
              <a:off x="5648766" y="2344083"/>
              <a:ext cx="1181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2.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997E7CC6-97C6-7A42-879E-A3C2EE4C2461}"/>
              </a:ext>
            </a:extLst>
          </p:cNvPr>
          <p:cNvGrpSpPr/>
          <p:nvPr/>
        </p:nvGrpSpPr>
        <p:grpSpPr>
          <a:xfrm>
            <a:off x="5821316" y="4872432"/>
            <a:ext cx="4526490" cy="1407695"/>
            <a:chOff x="5648766" y="2040651"/>
            <a:chExt cx="4526490" cy="1407695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7691341E-9467-6147-A4BC-72BD179A18D3}"/>
                </a:ext>
              </a:extLst>
            </p:cNvPr>
            <p:cNvGrpSpPr/>
            <p:nvPr/>
          </p:nvGrpSpPr>
          <p:grpSpPr>
            <a:xfrm>
              <a:off x="6743927" y="2040651"/>
              <a:ext cx="3431329" cy="1407695"/>
              <a:chOff x="6774339" y="4400954"/>
              <a:chExt cx="3661873" cy="1502275"/>
            </a:xfrm>
          </p:grpSpPr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E449C78C-1B27-6B44-8C00-B11293349BDB}"/>
                  </a:ext>
                </a:extLst>
              </p:cNvPr>
              <p:cNvSpPr txBox="1"/>
              <p:nvPr/>
            </p:nvSpPr>
            <p:spPr>
              <a:xfrm>
                <a:off x="9922930" y="4400954"/>
                <a:ext cx="513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LSB</a:t>
                </a: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55F2AD2E-B335-714C-B176-2C2CD3B92719}"/>
                  </a:ext>
                </a:extLst>
              </p:cNvPr>
              <p:cNvSpPr txBox="1"/>
              <p:nvPr/>
            </p:nvSpPr>
            <p:spPr>
              <a:xfrm>
                <a:off x="6774339" y="4400954"/>
                <a:ext cx="612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MSB</a:t>
                </a: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5CB49D91-95CF-4249-A033-128617ECE084}"/>
                  </a:ext>
                </a:extLst>
              </p:cNvPr>
              <p:cNvSpPr/>
              <p:nvPr/>
            </p:nvSpPr>
            <p:spPr>
              <a:xfrm>
                <a:off x="6864762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75CFCE7A-2DF2-3245-8B00-1D5E906BEB3B}"/>
                  </a:ext>
                </a:extLst>
              </p:cNvPr>
              <p:cNvSpPr/>
              <p:nvPr/>
            </p:nvSpPr>
            <p:spPr>
              <a:xfrm>
                <a:off x="7306889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18678B85-72B5-1245-ACC0-FDFD792062A4}"/>
                  </a:ext>
                </a:extLst>
              </p:cNvPr>
              <p:cNvSpPr/>
              <p:nvPr/>
            </p:nvSpPr>
            <p:spPr>
              <a:xfrm>
                <a:off x="7749016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372204E-2DF7-444C-BE82-3C2E0EB370B2}"/>
                  </a:ext>
                </a:extLst>
              </p:cNvPr>
              <p:cNvSpPr/>
              <p:nvPr/>
            </p:nvSpPr>
            <p:spPr>
              <a:xfrm>
                <a:off x="8191143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F6BA1611-C3CC-8D4B-9BE6-A3F8831D5EE0}"/>
                  </a:ext>
                </a:extLst>
              </p:cNvPr>
              <p:cNvSpPr/>
              <p:nvPr/>
            </p:nvSpPr>
            <p:spPr>
              <a:xfrm>
                <a:off x="8633270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F1285555-79B7-A147-B75D-B4424F53CB50}"/>
                  </a:ext>
                </a:extLst>
              </p:cNvPr>
              <p:cNvSpPr/>
              <p:nvPr/>
            </p:nvSpPr>
            <p:spPr>
              <a:xfrm>
                <a:off x="9075397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71BBD1FB-8ABA-074F-AB55-14AF53C7514A}"/>
                  </a:ext>
                </a:extLst>
              </p:cNvPr>
              <p:cNvSpPr/>
              <p:nvPr/>
            </p:nvSpPr>
            <p:spPr>
              <a:xfrm>
                <a:off x="9517524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410CE6A6-0E3B-1A44-8450-1EC48BC82130}"/>
                  </a:ext>
                </a:extLst>
              </p:cNvPr>
              <p:cNvSpPr/>
              <p:nvPr/>
            </p:nvSpPr>
            <p:spPr>
              <a:xfrm>
                <a:off x="9959651" y="4774885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A1AD296C-DFB3-C149-B358-EE2F0D42BE4D}"/>
                  </a:ext>
                </a:extLst>
              </p:cNvPr>
              <p:cNvSpPr txBox="1"/>
              <p:nvPr/>
            </p:nvSpPr>
            <p:spPr>
              <a:xfrm>
                <a:off x="6934981" y="479118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76119834-8389-3348-BFCA-172622B56874}"/>
                  </a:ext>
                </a:extLst>
              </p:cNvPr>
              <p:cNvSpPr txBox="1"/>
              <p:nvPr/>
            </p:nvSpPr>
            <p:spPr>
              <a:xfrm>
                <a:off x="7377109" y="479305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A0CEE5A9-287A-F142-A265-97288E505D66}"/>
                  </a:ext>
                </a:extLst>
              </p:cNvPr>
              <p:cNvSpPr txBox="1"/>
              <p:nvPr/>
            </p:nvSpPr>
            <p:spPr>
              <a:xfrm>
                <a:off x="7819236" y="479118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6597A037-0BF5-8845-9ED5-CE91CD6A496A}"/>
                  </a:ext>
                </a:extLst>
              </p:cNvPr>
              <p:cNvSpPr txBox="1"/>
              <p:nvPr/>
            </p:nvSpPr>
            <p:spPr>
              <a:xfrm>
                <a:off x="8247853" y="4791186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7A0B3E34-F297-4440-B5DD-F8D6C2FC61C9}"/>
                  </a:ext>
                </a:extLst>
              </p:cNvPr>
              <p:cNvSpPr txBox="1"/>
              <p:nvPr/>
            </p:nvSpPr>
            <p:spPr>
              <a:xfrm>
                <a:off x="8708788" y="479118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D2F077E1-5078-D142-938B-ACB99707A003}"/>
                  </a:ext>
                </a:extLst>
              </p:cNvPr>
              <p:cNvSpPr txBox="1"/>
              <p:nvPr/>
            </p:nvSpPr>
            <p:spPr>
              <a:xfrm>
                <a:off x="9138857" y="4791186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F810FA49-58B0-1C40-9BF2-65DBD886A147}"/>
                  </a:ext>
                </a:extLst>
              </p:cNvPr>
              <p:cNvSpPr txBox="1"/>
              <p:nvPr/>
            </p:nvSpPr>
            <p:spPr>
              <a:xfrm>
                <a:off x="9580984" y="4791186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ADFE47A2-D23C-9A45-A215-0A2F941A0FCD}"/>
                  </a:ext>
                </a:extLst>
              </p:cNvPr>
              <p:cNvSpPr txBox="1"/>
              <p:nvPr/>
            </p:nvSpPr>
            <p:spPr>
              <a:xfrm>
                <a:off x="10023111" y="4791186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F21284B4-9DB8-7C4D-8FB1-9EB4A242381E}"/>
                  </a:ext>
                </a:extLst>
              </p:cNvPr>
              <p:cNvSpPr/>
              <p:nvPr/>
            </p:nvSpPr>
            <p:spPr>
              <a:xfrm>
                <a:off x="6864762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26A7AE0F-C9C9-104E-B3BB-69CB241190D8}"/>
                  </a:ext>
                </a:extLst>
              </p:cNvPr>
              <p:cNvSpPr/>
              <p:nvPr/>
            </p:nvSpPr>
            <p:spPr>
              <a:xfrm>
                <a:off x="7306889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5DC846F2-7EA9-BC4D-8939-F708A9CC93D4}"/>
                  </a:ext>
                </a:extLst>
              </p:cNvPr>
              <p:cNvSpPr/>
              <p:nvPr/>
            </p:nvSpPr>
            <p:spPr>
              <a:xfrm>
                <a:off x="7749016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79DDA207-DF00-5E49-B48F-2E35E982AF34}"/>
                  </a:ext>
                </a:extLst>
              </p:cNvPr>
              <p:cNvSpPr/>
              <p:nvPr/>
            </p:nvSpPr>
            <p:spPr>
              <a:xfrm>
                <a:off x="8191143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FB90D0A7-A99D-9E44-AC94-D639AAAA9776}"/>
                  </a:ext>
                </a:extLst>
              </p:cNvPr>
              <p:cNvSpPr/>
              <p:nvPr/>
            </p:nvSpPr>
            <p:spPr>
              <a:xfrm>
                <a:off x="8633270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812B9CB3-6BAB-6748-B27F-33C546EC65D6}"/>
                  </a:ext>
                </a:extLst>
              </p:cNvPr>
              <p:cNvSpPr/>
              <p:nvPr/>
            </p:nvSpPr>
            <p:spPr>
              <a:xfrm>
                <a:off x="9075397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A348755E-FA43-7D4A-9C45-05FFF772E14E}"/>
                  </a:ext>
                </a:extLst>
              </p:cNvPr>
              <p:cNvSpPr/>
              <p:nvPr/>
            </p:nvSpPr>
            <p:spPr>
              <a:xfrm>
                <a:off x="9517524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E8493C29-9596-404C-97E3-CAE159521A8A}"/>
                  </a:ext>
                </a:extLst>
              </p:cNvPr>
              <p:cNvSpPr/>
              <p:nvPr/>
            </p:nvSpPr>
            <p:spPr>
              <a:xfrm>
                <a:off x="9959651" y="5490912"/>
                <a:ext cx="442127" cy="401934"/>
              </a:xfrm>
              <a:prstGeom prst="rect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EE86DAE6-7E60-3145-B387-3FA7319210C6}"/>
                  </a:ext>
                </a:extLst>
              </p:cNvPr>
              <p:cNvSpPr txBox="1"/>
              <p:nvPr/>
            </p:nvSpPr>
            <p:spPr>
              <a:xfrm>
                <a:off x="6924846" y="5507213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01C9C669-69AE-354C-B01C-68BB94FABCB1}"/>
                  </a:ext>
                </a:extLst>
              </p:cNvPr>
              <p:cNvSpPr txBox="1"/>
              <p:nvPr/>
            </p:nvSpPr>
            <p:spPr>
              <a:xfrm>
                <a:off x="7366974" y="5509082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1A226EED-5EBF-8042-AE38-7A000F70E168}"/>
                  </a:ext>
                </a:extLst>
              </p:cNvPr>
              <p:cNvSpPr txBox="1"/>
              <p:nvPr/>
            </p:nvSpPr>
            <p:spPr>
              <a:xfrm>
                <a:off x="7809100" y="5507213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B09FB812-33C8-EA4D-B6BD-D2907E3672FE}"/>
                  </a:ext>
                </a:extLst>
              </p:cNvPr>
              <p:cNvSpPr txBox="1"/>
              <p:nvPr/>
            </p:nvSpPr>
            <p:spPr>
              <a:xfrm>
                <a:off x="8247853" y="5507213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F79A247B-514D-2642-8212-0857DCE83F1F}"/>
                  </a:ext>
                </a:extLst>
              </p:cNvPr>
              <p:cNvSpPr txBox="1"/>
              <p:nvPr/>
            </p:nvSpPr>
            <p:spPr>
              <a:xfrm>
                <a:off x="8708788" y="550721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03C9F803-1D24-0948-B2EC-6A290E4C84C2}"/>
                  </a:ext>
                </a:extLst>
              </p:cNvPr>
              <p:cNvSpPr txBox="1"/>
              <p:nvPr/>
            </p:nvSpPr>
            <p:spPr>
              <a:xfrm>
                <a:off x="9148992" y="550721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42523110-EF0B-5F4A-A09F-A4D9AC3ED5DE}"/>
                  </a:ext>
                </a:extLst>
              </p:cNvPr>
              <p:cNvSpPr txBox="1"/>
              <p:nvPr/>
            </p:nvSpPr>
            <p:spPr>
              <a:xfrm>
                <a:off x="9591119" y="550721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>
                    <a:solidFill>
                      <a:prstClr val="black"/>
                    </a:solidFill>
                  </a:rPr>
                  <a:t>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B27D6626-FEC3-834F-A2F1-921891A6A0F8}"/>
                  </a:ext>
                </a:extLst>
              </p:cNvPr>
              <p:cNvSpPr txBox="1"/>
              <p:nvPr/>
            </p:nvSpPr>
            <p:spPr>
              <a:xfrm>
                <a:off x="10023111" y="5507213"/>
                <a:ext cx="321956" cy="39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672D2C5A-96D0-CF48-A511-EF14B8E2BA94}"/>
                  </a:ext>
                </a:extLst>
              </p:cNvPr>
              <p:cNvCxnSpPr>
                <a:cxnSpLocks/>
                <a:stCxn id="227" idx="2"/>
                <a:endCxn id="240" idx="0"/>
              </p:cNvCxnSpPr>
              <p:nvPr/>
            </p:nvCxnSpPr>
            <p:spPr>
              <a:xfrm>
                <a:off x="8408831" y="5185333"/>
                <a:ext cx="1771883" cy="30558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8B963E12-7201-6844-8F05-D97DD4E81CBC}"/>
                </a:ext>
              </a:extLst>
            </p:cNvPr>
            <p:cNvSpPr txBox="1"/>
            <p:nvPr/>
          </p:nvSpPr>
          <p:spPr>
            <a:xfrm>
              <a:off x="5648766" y="2344083"/>
              <a:ext cx="1181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4.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AF692BE-0439-6748-AD76-1AEA2457261A}"/>
              </a:ext>
            </a:extLst>
          </p:cNvPr>
          <p:cNvGrpSpPr/>
          <p:nvPr/>
        </p:nvGrpSpPr>
        <p:grpSpPr>
          <a:xfrm>
            <a:off x="6442991" y="3003900"/>
            <a:ext cx="4988512" cy="3049766"/>
            <a:chOff x="6442991" y="3003900"/>
            <a:chExt cx="4988512" cy="3049766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CE54D1FD-8F66-5F42-AFDD-4D470E9EA55C}"/>
                </a:ext>
              </a:extLst>
            </p:cNvPr>
            <p:cNvGrpSpPr/>
            <p:nvPr/>
          </p:nvGrpSpPr>
          <p:grpSpPr>
            <a:xfrm>
              <a:off x="6442991" y="3003900"/>
              <a:ext cx="3904815" cy="1583630"/>
              <a:chOff x="4876966" y="4745797"/>
              <a:chExt cx="4193838" cy="1700845"/>
            </a:xfrm>
          </p:grpSpPr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AEE7E3C3-AD42-EC43-B41A-343610C1D278}"/>
                  </a:ext>
                </a:extLst>
              </p:cNvPr>
              <p:cNvSpPr txBox="1"/>
              <p:nvPr/>
            </p:nvSpPr>
            <p:spPr>
              <a:xfrm>
                <a:off x="8557522" y="4745797"/>
                <a:ext cx="513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LSB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CBFFAE0B-4043-8449-931C-85C4BCEA9609}"/>
                  </a:ext>
                </a:extLst>
              </p:cNvPr>
              <p:cNvSpPr txBox="1"/>
              <p:nvPr/>
            </p:nvSpPr>
            <p:spPr>
              <a:xfrm>
                <a:off x="5416304" y="4745797"/>
                <a:ext cx="612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MSB</a:t>
                </a:r>
              </a:p>
            </p:txBody>
          </p: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27886834-9820-7245-A13C-0382D7CD45E3}"/>
                  </a:ext>
                </a:extLst>
              </p:cNvPr>
              <p:cNvGrpSpPr/>
              <p:nvPr/>
            </p:nvGrpSpPr>
            <p:grpSpPr>
              <a:xfrm>
                <a:off x="4876966" y="5144697"/>
                <a:ext cx="4166649" cy="1301945"/>
                <a:chOff x="4872577" y="4811717"/>
                <a:chExt cx="4166649" cy="1301945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C6730DD3-8835-8D49-9E43-B3097BA6B825}"/>
                    </a:ext>
                  </a:extLst>
                </p:cNvPr>
                <p:cNvSpPr/>
                <p:nvPr/>
              </p:nvSpPr>
              <p:spPr>
                <a:xfrm>
                  <a:off x="5502210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9236B1AF-8450-F64C-BA0A-49FA635F3713}"/>
                    </a:ext>
                  </a:extLst>
                </p:cNvPr>
                <p:cNvSpPr/>
                <p:nvPr/>
              </p:nvSpPr>
              <p:spPr>
                <a:xfrm>
                  <a:off x="5944337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8B4484D8-80B6-5443-BF8A-07920B0764E0}"/>
                    </a:ext>
                  </a:extLst>
                </p:cNvPr>
                <p:cNvSpPr/>
                <p:nvPr/>
              </p:nvSpPr>
              <p:spPr>
                <a:xfrm>
                  <a:off x="6386464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899B890B-9991-D94A-ADAD-DF6525C3BDF8}"/>
                    </a:ext>
                  </a:extLst>
                </p:cNvPr>
                <p:cNvSpPr/>
                <p:nvPr/>
              </p:nvSpPr>
              <p:spPr>
                <a:xfrm>
                  <a:off x="6828591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8185B565-4BB4-8A46-A395-6527EB9A9B93}"/>
                    </a:ext>
                  </a:extLst>
                </p:cNvPr>
                <p:cNvSpPr/>
                <p:nvPr/>
              </p:nvSpPr>
              <p:spPr>
                <a:xfrm>
                  <a:off x="7270718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5020A4C0-5474-DF40-BB62-1BDEBEBA20E9}"/>
                    </a:ext>
                  </a:extLst>
                </p:cNvPr>
                <p:cNvSpPr/>
                <p:nvPr/>
              </p:nvSpPr>
              <p:spPr>
                <a:xfrm>
                  <a:off x="7712845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68EB58C7-2CD0-3D45-9A84-7553CDB0055C}"/>
                    </a:ext>
                  </a:extLst>
                </p:cNvPr>
                <p:cNvSpPr/>
                <p:nvPr/>
              </p:nvSpPr>
              <p:spPr>
                <a:xfrm>
                  <a:off x="8154972" y="4811717"/>
                  <a:ext cx="442128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ABD09E92-3ACB-9141-A38A-917F03EA55D2}"/>
                    </a:ext>
                  </a:extLst>
                </p:cNvPr>
                <p:cNvSpPr/>
                <p:nvPr/>
              </p:nvSpPr>
              <p:spPr>
                <a:xfrm>
                  <a:off x="8597099" y="4811718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43B050FC-7F7D-7D46-A6C2-9CF0CC4B0E9C}"/>
                    </a:ext>
                  </a:extLst>
                </p:cNvPr>
                <p:cNvSpPr txBox="1"/>
                <p:nvPr/>
              </p:nvSpPr>
              <p:spPr>
                <a:xfrm>
                  <a:off x="5572429" y="48280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7C047D9F-0B04-AB4F-BCB1-A7640F905724}"/>
                    </a:ext>
                  </a:extLst>
                </p:cNvPr>
                <p:cNvSpPr txBox="1"/>
                <p:nvPr/>
              </p:nvSpPr>
              <p:spPr>
                <a:xfrm>
                  <a:off x="6014557" y="482988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E4B21AE1-86A7-9442-BA6F-34137FC71AB8}"/>
                    </a:ext>
                  </a:extLst>
                </p:cNvPr>
                <p:cNvSpPr txBox="1"/>
                <p:nvPr/>
              </p:nvSpPr>
              <p:spPr>
                <a:xfrm>
                  <a:off x="6445520" y="4828020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1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B89BC5D8-6194-DB45-8790-678BD05104DA}"/>
                    </a:ext>
                  </a:extLst>
                </p:cNvPr>
                <p:cNvSpPr txBox="1"/>
                <p:nvPr/>
              </p:nvSpPr>
              <p:spPr>
                <a:xfrm>
                  <a:off x="6884272" y="4828020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1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86303059-BB6B-4947-B2C3-9C9CE056A0A3}"/>
                    </a:ext>
                  </a:extLst>
                </p:cNvPr>
                <p:cNvSpPr txBox="1"/>
                <p:nvPr/>
              </p:nvSpPr>
              <p:spPr>
                <a:xfrm>
                  <a:off x="7346236" y="48280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288D7B15-0F55-0A45-BC24-C931AC006019}"/>
                    </a:ext>
                  </a:extLst>
                </p:cNvPr>
                <p:cNvSpPr txBox="1"/>
                <p:nvPr/>
              </p:nvSpPr>
              <p:spPr>
                <a:xfrm>
                  <a:off x="7786440" y="48280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1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8236DED8-DD37-EE4E-B6CE-F91A107F030D}"/>
                    </a:ext>
                  </a:extLst>
                </p:cNvPr>
                <p:cNvSpPr txBox="1"/>
                <p:nvPr/>
              </p:nvSpPr>
              <p:spPr>
                <a:xfrm>
                  <a:off x="8228567" y="48280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1</a:t>
                  </a:r>
                </a:p>
              </p:txBody>
            </p:sp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BC6BAC37-D103-A44C-A7A3-01CB43AFB0FF}"/>
                    </a:ext>
                  </a:extLst>
                </p:cNvPr>
                <p:cNvSpPr txBox="1"/>
                <p:nvPr/>
              </p:nvSpPr>
              <p:spPr>
                <a:xfrm>
                  <a:off x="8670694" y="48280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1</a:t>
                  </a: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600E38D4-444E-0348-BD97-2CF145658069}"/>
                    </a:ext>
                  </a:extLst>
                </p:cNvPr>
                <p:cNvSpPr/>
                <p:nvPr/>
              </p:nvSpPr>
              <p:spPr>
                <a:xfrm>
                  <a:off x="5497820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7362A4D7-3A4E-144A-A1BC-24D526817811}"/>
                    </a:ext>
                  </a:extLst>
                </p:cNvPr>
                <p:cNvSpPr/>
                <p:nvPr/>
              </p:nvSpPr>
              <p:spPr>
                <a:xfrm>
                  <a:off x="5939947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03D754F8-5DC5-2B47-88E0-1D44A696FC69}"/>
                    </a:ext>
                  </a:extLst>
                </p:cNvPr>
                <p:cNvSpPr/>
                <p:nvPr/>
              </p:nvSpPr>
              <p:spPr>
                <a:xfrm>
                  <a:off x="6382074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DF7AF07B-4F60-9C4A-B6B6-B41CEF562BC4}"/>
                    </a:ext>
                  </a:extLst>
                </p:cNvPr>
                <p:cNvSpPr/>
                <p:nvPr/>
              </p:nvSpPr>
              <p:spPr>
                <a:xfrm>
                  <a:off x="6824201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8BF7AB21-1D5C-304A-AC94-6BC1C3D50449}"/>
                    </a:ext>
                  </a:extLst>
                </p:cNvPr>
                <p:cNvSpPr/>
                <p:nvPr/>
              </p:nvSpPr>
              <p:spPr>
                <a:xfrm>
                  <a:off x="7266328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41FBE8E6-0AC6-3542-AD05-0432DDA5DC6D}"/>
                    </a:ext>
                  </a:extLst>
                </p:cNvPr>
                <p:cNvSpPr/>
                <p:nvPr/>
              </p:nvSpPr>
              <p:spPr>
                <a:xfrm>
                  <a:off x="7708455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8FEBDC43-89CC-6E43-9087-E0302FB55249}"/>
                    </a:ext>
                  </a:extLst>
                </p:cNvPr>
                <p:cNvSpPr/>
                <p:nvPr/>
              </p:nvSpPr>
              <p:spPr>
                <a:xfrm>
                  <a:off x="8150582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C5F44E4C-9951-3A43-960C-0B03B0D102CE}"/>
                    </a:ext>
                  </a:extLst>
                </p:cNvPr>
                <p:cNvSpPr/>
                <p:nvPr/>
              </p:nvSpPr>
              <p:spPr>
                <a:xfrm>
                  <a:off x="8592709" y="5698823"/>
                  <a:ext cx="442127" cy="401934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947E9993-CEBA-9743-A7CE-C87C18253E6C}"/>
                    </a:ext>
                  </a:extLst>
                </p:cNvPr>
                <p:cNvSpPr txBox="1"/>
                <p:nvPr/>
              </p:nvSpPr>
              <p:spPr>
                <a:xfrm>
                  <a:off x="5556875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A5B80DE1-139D-9242-816A-A583BF540235}"/>
                    </a:ext>
                  </a:extLst>
                </p:cNvPr>
                <p:cNvSpPr txBox="1"/>
                <p:nvPr/>
              </p:nvSpPr>
              <p:spPr>
                <a:xfrm>
                  <a:off x="5999003" y="5716993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75561782-075B-5A43-9570-AA0E89329063}"/>
                    </a:ext>
                  </a:extLst>
                </p:cNvPr>
                <p:cNvSpPr txBox="1"/>
                <p:nvPr/>
              </p:nvSpPr>
              <p:spPr>
                <a:xfrm>
                  <a:off x="6441129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0</a:t>
                  </a:r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2817CBE5-5C8E-DF4D-9F50-DD03A9E2547F}"/>
                    </a:ext>
                  </a:extLst>
                </p:cNvPr>
                <p:cNvSpPr txBox="1"/>
                <p:nvPr/>
              </p:nvSpPr>
              <p:spPr>
                <a:xfrm>
                  <a:off x="6879883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1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CCE10550-D68C-FC40-9975-A6355A7EDA76}"/>
                    </a:ext>
                  </a:extLst>
                </p:cNvPr>
                <p:cNvSpPr txBox="1"/>
                <p:nvPr/>
              </p:nvSpPr>
              <p:spPr>
                <a:xfrm>
                  <a:off x="7330682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E1721F62-FA2A-CE40-9F58-E1D36B08149B}"/>
                    </a:ext>
                  </a:extLst>
                </p:cNvPr>
                <p:cNvSpPr txBox="1"/>
                <p:nvPr/>
              </p:nvSpPr>
              <p:spPr>
                <a:xfrm>
                  <a:off x="7770886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6690BF80-8203-8C44-9AF0-FDB26687654A}"/>
                    </a:ext>
                  </a:extLst>
                </p:cNvPr>
                <p:cNvSpPr txBox="1"/>
                <p:nvPr/>
              </p:nvSpPr>
              <p:spPr>
                <a:xfrm>
                  <a:off x="8213013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586C81F8-514C-9944-836F-65A77CEBB95A}"/>
                    </a:ext>
                  </a:extLst>
                </p:cNvPr>
                <p:cNvSpPr txBox="1"/>
                <p:nvPr/>
              </p:nvSpPr>
              <p:spPr>
                <a:xfrm>
                  <a:off x="8655139" y="5715124"/>
                  <a:ext cx="324016" cy="396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dirty="0">
                      <a:solidFill>
                        <a:prstClr val="black"/>
                      </a:solidFill>
                    </a:rPr>
                    <a:t>0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B87EA073-8988-0D49-BAB2-E95783B05713}"/>
                    </a:ext>
                  </a:extLst>
                </p:cNvPr>
                <p:cNvSpPr txBox="1"/>
                <p:nvPr/>
              </p:nvSpPr>
              <p:spPr>
                <a:xfrm>
                  <a:off x="4872577" y="5159514"/>
                  <a:ext cx="954475" cy="5619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urier" pitchFamily="2" charset="0"/>
                    </a:rPr>
                    <a:t>&amp;</a:t>
                  </a:r>
                </a:p>
              </p:txBody>
            </p:sp>
          </p:grp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8AA329-3CBF-F341-9FB3-9E4E41F80E2F}"/>
                </a:ext>
              </a:extLst>
            </p:cNvPr>
            <p:cNvSpPr txBox="1"/>
            <p:nvPr/>
          </p:nvSpPr>
          <p:spPr>
            <a:xfrm>
              <a:off x="10741891" y="5684334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Gone</a:t>
              </a:r>
            </a:p>
          </p:txBody>
        </p: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75FDD14D-50B2-DA46-966A-2A61F18A5146}"/>
                </a:ext>
              </a:extLst>
            </p:cNvPr>
            <p:cNvCxnSpPr>
              <a:cxnSpLocks/>
              <a:stCxn id="220" idx="2"/>
            </p:cNvCxnSpPr>
            <p:nvPr/>
          </p:nvCxnSpPr>
          <p:spPr>
            <a:xfrm>
              <a:off x="8865520" y="5599450"/>
              <a:ext cx="1876371" cy="26955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BB9F6AF4-87A0-F740-BE93-CCFC7625D90B}"/>
                </a:ext>
              </a:extLst>
            </p:cNvPr>
            <p:cNvCxnSpPr>
              <a:cxnSpLocks/>
              <a:stCxn id="221" idx="2"/>
            </p:cNvCxnSpPr>
            <p:nvPr/>
          </p:nvCxnSpPr>
          <p:spPr>
            <a:xfrm>
              <a:off x="9279811" y="5599450"/>
              <a:ext cx="1462080" cy="26955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5256E362-AB8E-2640-B634-F6E58039CD8F}"/>
                </a:ext>
              </a:extLst>
            </p:cNvPr>
            <p:cNvCxnSpPr>
              <a:cxnSpLocks/>
              <a:stCxn id="222" idx="2"/>
            </p:cNvCxnSpPr>
            <p:nvPr/>
          </p:nvCxnSpPr>
          <p:spPr>
            <a:xfrm>
              <a:off x="9694103" y="5599450"/>
              <a:ext cx="1047788" cy="26955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758BED88-5CCF-7746-BF60-6E58321190DB}"/>
                </a:ext>
              </a:extLst>
            </p:cNvPr>
            <p:cNvCxnSpPr>
              <a:cxnSpLocks/>
              <a:stCxn id="223" idx="2"/>
            </p:cNvCxnSpPr>
            <p:nvPr/>
          </p:nvCxnSpPr>
          <p:spPr>
            <a:xfrm>
              <a:off x="10108394" y="5599450"/>
              <a:ext cx="633497" cy="26955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69" name="Date Placeholder 3">
            <a:extLst>
              <a:ext uri="{FF2B5EF4-FFF2-40B4-BE49-F238E27FC236}">
                <a16:creationId xmlns:a16="http://schemas.microsoft.com/office/drawing/2014/main" id="{C609CBDC-8773-FF4D-9302-E8295BA8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r>
              <a:rPr lang="en-US" dirty="0"/>
              <a:t>7</a:t>
            </a:r>
            <a:r>
              <a:rPr lang="en-US"/>
              <a:t> </a:t>
            </a:r>
            <a:r>
              <a:rPr lang="en-US" dirty="0"/>
              <a:t>February 2020</a:t>
            </a:r>
          </a:p>
        </p:txBody>
      </p:sp>
    </p:spTree>
    <p:extLst>
      <p:ext uri="{BB962C8B-B14F-4D97-AF65-F5344CB8AC3E}">
        <p14:creationId xmlns:p14="http://schemas.microsoft.com/office/powerpoint/2010/main" val="1381671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FBC4F-3A9A-C042-A3C3-8295F99F8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Logical Shift</a:t>
            </a:r>
          </a:p>
        </p:txBody>
      </p:sp>
      <p:cxnSp>
        <p:nvCxnSpPr>
          <p:cNvPr id="15" name="Straight Arrow Connector 1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AA338-2679-E44E-971D-370372663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Logical shift left: zeroes are shifted in on the right.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Logical shift right: zeroes are shifted in on the left.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2A604-4658-5540-9D60-58D6B7AB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0739" y="6362720"/>
            <a:ext cx="197075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362BB-79F3-034B-B93C-DAB7C829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767" y="6350238"/>
            <a:ext cx="365760" cy="365125"/>
          </a:xfrm>
          <a:prstGeom prst="ellipse">
            <a:avLst/>
          </a:prstGeom>
          <a:solidFill>
            <a:srgbClr val="595959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007D034-B69E-A742-8D96-D676D6BE536A}" type="slidenum">
              <a:rPr lang="en-US" sz="105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3</a:t>
            </a:fld>
            <a:endParaRPr lang="en-US" sz="1050">
              <a:solidFill>
                <a:srgbClr val="FFFFFF"/>
              </a:solidFill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3DF028A-7EB3-AA4C-8AD1-FD1E0BBCCCC1}"/>
              </a:ext>
            </a:extLst>
          </p:cNvPr>
          <p:cNvGrpSpPr/>
          <p:nvPr/>
        </p:nvGrpSpPr>
        <p:grpSpPr>
          <a:xfrm>
            <a:off x="6895587" y="2644518"/>
            <a:ext cx="4195347" cy="1472454"/>
            <a:chOff x="3998326" y="2227663"/>
            <a:chExt cx="4195347" cy="1472454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0048C29-E07A-CA48-B8D3-5D838FD71880}"/>
                </a:ext>
              </a:extLst>
            </p:cNvPr>
            <p:cNvSpPr/>
            <p:nvPr/>
          </p:nvSpPr>
          <p:spPr>
            <a:xfrm>
              <a:off x="4084232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3F0E010-3B64-BA43-9A9F-66CA8665C9D4}"/>
                </a:ext>
              </a:extLst>
            </p:cNvPr>
            <p:cNvSpPr/>
            <p:nvPr/>
          </p:nvSpPr>
          <p:spPr>
            <a:xfrm>
              <a:off x="4526359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16D4591-DC1C-0445-A680-ABBA3DC76D9E}"/>
                </a:ext>
              </a:extLst>
            </p:cNvPr>
            <p:cNvSpPr/>
            <p:nvPr/>
          </p:nvSpPr>
          <p:spPr>
            <a:xfrm>
              <a:off x="4968486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36F230D-30D7-0A4D-A154-C992096016E2}"/>
                </a:ext>
              </a:extLst>
            </p:cNvPr>
            <p:cNvSpPr/>
            <p:nvPr/>
          </p:nvSpPr>
          <p:spPr>
            <a:xfrm>
              <a:off x="5410613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C3542E4-29D7-B84C-B92C-CF9DE36C7BD3}"/>
                </a:ext>
              </a:extLst>
            </p:cNvPr>
            <p:cNvSpPr/>
            <p:nvPr/>
          </p:nvSpPr>
          <p:spPr>
            <a:xfrm>
              <a:off x="5852740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877C06A-21D0-5943-A2C0-980F3985273B}"/>
                </a:ext>
              </a:extLst>
            </p:cNvPr>
            <p:cNvSpPr/>
            <p:nvPr/>
          </p:nvSpPr>
          <p:spPr>
            <a:xfrm>
              <a:off x="6294867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2BAFFB1-DF33-764B-88E9-5DE636F31A94}"/>
                </a:ext>
              </a:extLst>
            </p:cNvPr>
            <p:cNvSpPr/>
            <p:nvPr/>
          </p:nvSpPr>
          <p:spPr>
            <a:xfrm>
              <a:off x="6736994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B723968-D9D5-DC46-A82C-F4395CEB19D7}"/>
                </a:ext>
              </a:extLst>
            </p:cNvPr>
            <p:cNvSpPr/>
            <p:nvPr/>
          </p:nvSpPr>
          <p:spPr>
            <a:xfrm>
              <a:off x="7179121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9B23D38-ACD4-3A40-91E7-056108407B05}"/>
                </a:ext>
              </a:extLst>
            </p:cNvPr>
            <p:cNvSpPr txBox="1"/>
            <p:nvPr/>
          </p:nvSpPr>
          <p:spPr>
            <a:xfrm>
              <a:off x="4154451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001A141-70E8-FB44-8FAA-E538CF83480B}"/>
                </a:ext>
              </a:extLst>
            </p:cNvPr>
            <p:cNvSpPr txBox="1"/>
            <p:nvPr/>
          </p:nvSpPr>
          <p:spPr>
            <a:xfrm>
              <a:off x="4596579" y="26003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23CE2643-616F-0F40-939D-2F68C7F9B874}"/>
                </a:ext>
              </a:extLst>
            </p:cNvPr>
            <p:cNvSpPr txBox="1"/>
            <p:nvPr/>
          </p:nvSpPr>
          <p:spPr>
            <a:xfrm>
              <a:off x="5038706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246EBD56-2FF6-4144-8D6B-793EEC7D760F}"/>
                </a:ext>
              </a:extLst>
            </p:cNvPr>
            <p:cNvSpPr txBox="1"/>
            <p:nvPr/>
          </p:nvSpPr>
          <p:spPr>
            <a:xfrm>
              <a:off x="5477459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52B41058-3FDC-4948-B4FE-ACB9D71BE731}"/>
                </a:ext>
              </a:extLst>
            </p:cNvPr>
            <p:cNvSpPr txBox="1"/>
            <p:nvPr/>
          </p:nvSpPr>
          <p:spPr>
            <a:xfrm>
              <a:off x="5928258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8487CCA-11A8-164F-9D66-64101BF345C6}"/>
                </a:ext>
              </a:extLst>
            </p:cNvPr>
            <p:cNvSpPr txBox="1"/>
            <p:nvPr/>
          </p:nvSpPr>
          <p:spPr>
            <a:xfrm>
              <a:off x="6368462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6681103-3A94-FD4D-BD36-EB63E548573D}"/>
                </a:ext>
              </a:extLst>
            </p:cNvPr>
            <p:cNvSpPr txBox="1"/>
            <p:nvPr/>
          </p:nvSpPr>
          <p:spPr>
            <a:xfrm>
              <a:off x="6810589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CC25324-9A31-A841-9BDE-AE471D45B835}"/>
                </a:ext>
              </a:extLst>
            </p:cNvPr>
            <p:cNvSpPr txBox="1"/>
            <p:nvPr/>
          </p:nvSpPr>
          <p:spPr>
            <a:xfrm>
              <a:off x="7252716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2B7B070B-C6B8-9E4E-915E-CC5504E32FD1}"/>
                </a:ext>
              </a:extLst>
            </p:cNvPr>
            <p:cNvSpPr txBox="1"/>
            <p:nvPr/>
          </p:nvSpPr>
          <p:spPr>
            <a:xfrm>
              <a:off x="7143543" y="2227663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LSB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22BE7AF-CE86-C444-BA30-C2AAD2E1930E}"/>
                </a:ext>
              </a:extLst>
            </p:cNvPr>
            <p:cNvSpPr txBox="1"/>
            <p:nvPr/>
          </p:nvSpPr>
          <p:spPr>
            <a:xfrm>
              <a:off x="3998326" y="2227663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MSB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6329365E-19F0-8946-B7A1-4BAAE369A038}"/>
                </a:ext>
              </a:extLst>
            </p:cNvPr>
            <p:cNvSpPr/>
            <p:nvPr/>
          </p:nvSpPr>
          <p:spPr>
            <a:xfrm>
              <a:off x="4084232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EFF693AB-FED4-C74D-83F7-CF380AC7B267}"/>
                </a:ext>
              </a:extLst>
            </p:cNvPr>
            <p:cNvSpPr/>
            <p:nvPr/>
          </p:nvSpPr>
          <p:spPr>
            <a:xfrm>
              <a:off x="4526359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6B13A30-0FF6-DD4C-A8A2-C6A184A9D479}"/>
                </a:ext>
              </a:extLst>
            </p:cNvPr>
            <p:cNvSpPr/>
            <p:nvPr/>
          </p:nvSpPr>
          <p:spPr>
            <a:xfrm>
              <a:off x="4968486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B300EF2B-C262-F042-B2E6-C04099D93AB8}"/>
                </a:ext>
              </a:extLst>
            </p:cNvPr>
            <p:cNvSpPr/>
            <p:nvPr/>
          </p:nvSpPr>
          <p:spPr>
            <a:xfrm>
              <a:off x="5410613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A3CFB7D2-3E40-5E44-A458-9EA85E3C81ED}"/>
                </a:ext>
              </a:extLst>
            </p:cNvPr>
            <p:cNvSpPr/>
            <p:nvPr/>
          </p:nvSpPr>
          <p:spPr>
            <a:xfrm>
              <a:off x="5852740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02D191DE-CD6B-234B-995C-6FC7B07B14D5}"/>
                </a:ext>
              </a:extLst>
            </p:cNvPr>
            <p:cNvSpPr/>
            <p:nvPr/>
          </p:nvSpPr>
          <p:spPr>
            <a:xfrm>
              <a:off x="6294867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BE1F07BE-D412-574E-94FD-5415489C8937}"/>
                </a:ext>
              </a:extLst>
            </p:cNvPr>
            <p:cNvSpPr/>
            <p:nvPr/>
          </p:nvSpPr>
          <p:spPr>
            <a:xfrm>
              <a:off x="6736994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B18BDCA-4A18-614F-9ADB-BBC973AED3DF}"/>
                </a:ext>
              </a:extLst>
            </p:cNvPr>
            <p:cNvSpPr/>
            <p:nvPr/>
          </p:nvSpPr>
          <p:spPr>
            <a:xfrm>
              <a:off x="7179121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257D6AEA-34F6-7F43-A3BF-F3AC6723FA22}"/>
                </a:ext>
              </a:extLst>
            </p:cNvPr>
            <p:cNvSpPr txBox="1"/>
            <p:nvPr/>
          </p:nvSpPr>
          <p:spPr>
            <a:xfrm>
              <a:off x="4154451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6E2AE09A-19A5-FA4A-9A7C-41A1425F965C}"/>
                </a:ext>
              </a:extLst>
            </p:cNvPr>
            <p:cNvSpPr txBox="1"/>
            <p:nvPr/>
          </p:nvSpPr>
          <p:spPr>
            <a:xfrm>
              <a:off x="4596579" y="33163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1B16001-1249-644A-96BE-0C7AAF8742DC}"/>
                </a:ext>
              </a:extLst>
            </p:cNvPr>
            <p:cNvSpPr txBox="1"/>
            <p:nvPr/>
          </p:nvSpPr>
          <p:spPr>
            <a:xfrm>
              <a:off x="5038706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D4B0613-55D7-DB4A-80C8-74AA709222DB}"/>
                </a:ext>
              </a:extLst>
            </p:cNvPr>
            <p:cNvSpPr txBox="1"/>
            <p:nvPr/>
          </p:nvSpPr>
          <p:spPr>
            <a:xfrm>
              <a:off x="5477459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DF654AD-48EE-FA49-B95B-66D6FC9D19C2}"/>
                </a:ext>
              </a:extLst>
            </p:cNvPr>
            <p:cNvSpPr txBox="1"/>
            <p:nvPr/>
          </p:nvSpPr>
          <p:spPr>
            <a:xfrm>
              <a:off x="5928258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EA4CA39-DAB2-804D-B97B-4BF0ADA1D609}"/>
                </a:ext>
              </a:extLst>
            </p:cNvPr>
            <p:cNvSpPr txBox="1"/>
            <p:nvPr/>
          </p:nvSpPr>
          <p:spPr>
            <a:xfrm>
              <a:off x="6368462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F90C8B9-7222-D749-B2DC-053C5F2D5B57}"/>
                </a:ext>
              </a:extLst>
            </p:cNvPr>
            <p:cNvSpPr txBox="1"/>
            <p:nvPr/>
          </p:nvSpPr>
          <p:spPr>
            <a:xfrm>
              <a:off x="6810589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DE00124E-A2FF-374C-9A2E-4201747E6A23}"/>
                </a:ext>
              </a:extLst>
            </p:cNvPr>
            <p:cNvSpPr txBox="1"/>
            <p:nvPr/>
          </p:nvSpPr>
          <p:spPr>
            <a:xfrm>
              <a:off x="7252716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C105CE1A-1CE2-8D42-A207-125C9377EFA4}"/>
                </a:ext>
              </a:extLst>
            </p:cNvPr>
            <p:cNvSpPr txBox="1"/>
            <p:nvPr/>
          </p:nvSpPr>
          <p:spPr>
            <a:xfrm>
              <a:off x="7891987" y="2596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E43B6E9E-6197-0B4D-A92A-475FADC9BC21}"/>
                </a:ext>
              </a:extLst>
            </p:cNvPr>
            <p:cNvCxnSpPr>
              <a:stCxn id="146" idx="2"/>
              <a:endCxn id="171" idx="0"/>
            </p:cNvCxnSpPr>
            <p:nvPr/>
          </p:nvCxnSpPr>
          <p:spPr>
            <a:xfrm flipH="1">
              <a:off x="4305294" y="2984090"/>
              <a:ext cx="442129" cy="330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0B04776C-C1F0-6649-92A6-5150573FE5BA}"/>
                </a:ext>
              </a:extLst>
            </p:cNvPr>
            <p:cNvCxnSpPr>
              <a:cxnSpLocks/>
              <a:stCxn id="147" idx="2"/>
              <a:endCxn id="172" idx="0"/>
            </p:cNvCxnSpPr>
            <p:nvPr/>
          </p:nvCxnSpPr>
          <p:spPr>
            <a:xfrm flipH="1">
              <a:off x="4747422" y="2984090"/>
              <a:ext cx="442128" cy="332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80834D8D-FBCE-3943-9994-890990760A8C}"/>
                </a:ext>
              </a:extLst>
            </p:cNvPr>
            <p:cNvCxnSpPr>
              <a:cxnSpLocks/>
              <a:stCxn id="148" idx="2"/>
              <a:endCxn id="173" idx="0"/>
            </p:cNvCxnSpPr>
            <p:nvPr/>
          </p:nvCxnSpPr>
          <p:spPr>
            <a:xfrm flipH="1">
              <a:off x="5189549" y="2984090"/>
              <a:ext cx="442128" cy="330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49FD10A9-2D10-1B44-9963-0956AB40E2B0}"/>
                </a:ext>
              </a:extLst>
            </p:cNvPr>
            <p:cNvCxnSpPr>
              <a:cxnSpLocks/>
              <a:stCxn id="149" idx="2"/>
              <a:endCxn id="174" idx="0"/>
            </p:cNvCxnSpPr>
            <p:nvPr/>
          </p:nvCxnSpPr>
          <p:spPr>
            <a:xfrm flipH="1">
              <a:off x="5628302" y="2984090"/>
              <a:ext cx="445502" cy="330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3EA667F4-32C3-C34D-9EF4-C3AE0482433E}"/>
                </a:ext>
              </a:extLst>
            </p:cNvPr>
            <p:cNvCxnSpPr>
              <a:cxnSpLocks/>
              <a:stCxn id="150" idx="2"/>
              <a:endCxn id="175" idx="0"/>
            </p:cNvCxnSpPr>
            <p:nvPr/>
          </p:nvCxnSpPr>
          <p:spPr>
            <a:xfrm flipH="1">
              <a:off x="6079101" y="2984090"/>
              <a:ext cx="436830" cy="330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983A9A06-4FCF-7141-B70D-B66545446CED}"/>
                </a:ext>
              </a:extLst>
            </p:cNvPr>
            <p:cNvCxnSpPr>
              <a:cxnSpLocks/>
              <a:stCxn id="151" idx="2"/>
            </p:cNvCxnSpPr>
            <p:nvPr/>
          </p:nvCxnSpPr>
          <p:spPr>
            <a:xfrm flipH="1">
              <a:off x="6515932" y="2984090"/>
              <a:ext cx="442126" cy="3339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C3645B23-CAF8-894A-AADA-5ED13E022E75}"/>
                </a:ext>
              </a:extLst>
            </p:cNvPr>
            <p:cNvCxnSpPr>
              <a:cxnSpLocks/>
              <a:stCxn id="152" idx="2"/>
            </p:cNvCxnSpPr>
            <p:nvPr/>
          </p:nvCxnSpPr>
          <p:spPr>
            <a:xfrm flipH="1">
              <a:off x="6955735" y="2984090"/>
              <a:ext cx="444450" cy="3337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394B04D4-5433-8548-83B2-ACF7F8DF7B56}"/>
                </a:ext>
              </a:extLst>
            </p:cNvPr>
            <p:cNvCxnSpPr>
              <a:cxnSpLocks/>
              <a:stCxn id="179" idx="1"/>
              <a:endCxn id="152" idx="3"/>
            </p:cNvCxnSpPr>
            <p:nvPr/>
          </p:nvCxnSpPr>
          <p:spPr>
            <a:xfrm flipH="1">
              <a:off x="7621248" y="2781661"/>
              <a:ext cx="270739" cy="14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F6B2A2D-4243-F641-8F1B-D123CB855F81}"/>
              </a:ext>
            </a:extLst>
          </p:cNvPr>
          <p:cNvGrpSpPr/>
          <p:nvPr/>
        </p:nvGrpSpPr>
        <p:grpSpPr>
          <a:xfrm>
            <a:off x="6393821" y="4690486"/>
            <a:ext cx="4160265" cy="1472454"/>
            <a:chOff x="4237456" y="261927"/>
            <a:chExt cx="4160265" cy="147245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3D5934A-7B44-754F-8165-3DF47E9F349C}"/>
                </a:ext>
              </a:extLst>
            </p:cNvPr>
            <p:cNvSpPr/>
            <p:nvPr/>
          </p:nvSpPr>
          <p:spPr>
            <a:xfrm>
              <a:off x="4825128" y="616420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ED233D6-0211-3241-BFAF-471E9E3DDC28}"/>
                </a:ext>
              </a:extLst>
            </p:cNvPr>
            <p:cNvSpPr/>
            <p:nvPr/>
          </p:nvSpPr>
          <p:spPr>
            <a:xfrm>
              <a:off x="5267255" y="616420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F164E257-A926-D043-88E3-A39AB0540783}"/>
                </a:ext>
              </a:extLst>
            </p:cNvPr>
            <p:cNvSpPr/>
            <p:nvPr/>
          </p:nvSpPr>
          <p:spPr>
            <a:xfrm>
              <a:off x="5709382" y="616420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EFB83572-B6CE-F14C-A45E-360A09368445}"/>
                </a:ext>
              </a:extLst>
            </p:cNvPr>
            <p:cNvSpPr/>
            <p:nvPr/>
          </p:nvSpPr>
          <p:spPr>
            <a:xfrm>
              <a:off x="6151509" y="616420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6991556F-B932-3A47-83B4-8B8EF3620630}"/>
                </a:ext>
              </a:extLst>
            </p:cNvPr>
            <p:cNvSpPr/>
            <p:nvPr/>
          </p:nvSpPr>
          <p:spPr>
            <a:xfrm>
              <a:off x="6593636" y="616420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B0036B8C-3F6B-F643-BCB9-A5FA23EFE6B3}"/>
                </a:ext>
              </a:extLst>
            </p:cNvPr>
            <p:cNvSpPr/>
            <p:nvPr/>
          </p:nvSpPr>
          <p:spPr>
            <a:xfrm>
              <a:off x="7035763" y="616420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C03491E-5A07-F946-874B-09DCDD64E488}"/>
                </a:ext>
              </a:extLst>
            </p:cNvPr>
            <p:cNvSpPr/>
            <p:nvPr/>
          </p:nvSpPr>
          <p:spPr>
            <a:xfrm>
              <a:off x="7477890" y="616420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78DBA059-2D02-7F43-BDE2-197219F2CD28}"/>
                </a:ext>
              </a:extLst>
            </p:cNvPr>
            <p:cNvSpPr/>
            <p:nvPr/>
          </p:nvSpPr>
          <p:spPr>
            <a:xfrm>
              <a:off x="7920017" y="616420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8056192D-4C44-5B42-B073-122DEA29CDCA}"/>
                </a:ext>
              </a:extLst>
            </p:cNvPr>
            <p:cNvSpPr txBox="1"/>
            <p:nvPr/>
          </p:nvSpPr>
          <p:spPr>
            <a:xfrm>
              <a:off x="4895347" y="6327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9CFE26C-C1CD-C940-8E52-1BC0F0315676}"/>
                </a:ext>
              </a:extLst>
            </p:cNvPr>
            <p:cNvSpPr txBox="1"/>
            <p:nvPr/>
          </p:nvSpPr>
          <p:spPr>
            <a:xfrm>
              <a:off x="5337475" y="6345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C769CB62-F6C5-6B47-8AF9-2DFEC333C858}"/>
                </a:ext>
              </a:extLst>
            </p:cNvPr>
            <p:cNvSpPr txBox="1"/>
            <p:nvPr/>
          </p:nvSpPr>
          <p:spPr>
            <a:xfrm>
              <a:off x="5779602" y="6327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6805AD1-3839-534F-BB81-81E8848880B9}"/>
                </a:ext>
              </a:extLst>
            </p:cNvPr>
            <p:cNvSpPr txBox="1"/>
            <p:nvPr/>
          </p:nvSpPr>
          <p:spPr>
            <a:xfrm>
              <a:off x="6218355" y="6327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8772A59-46B6-B145-8E3F-7F6CFC8F43BE}"/>
                </a:ext>
              </a:extLst>
            </p:cNvPr>
            <p:cNvSpPr txBox="1"/>
            <p:nvPr/>
          </p:nvSpPr>
          <p:spPr>
            <a:xfrm>
              <a:off x="6669154" y="6327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B2F2D2F-2AE3-A74D-BC03-F70C409D08D9}"/>
                </a:ext>
              </a:extLst>
            </p:cNvPr>
            <p:cNvSpPr txBox="1"/>
            <p:nvPr/>
          </p:nvSpPr>
          <p:spPr>
            <a:xfrm>
              <a:off x="7109358" y="6327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6ACB1EA4-398C-494E-B41D-364E6528FC48}"/>
                </a:ext>
              </a:extLst>
            </p:cNvPr>
            <p:cNvSpPr txBox="1"/>
            <p:nvPr/>
          </p:nvSpPr>
          <p:spPr>
            <a:xfrm>
              <a:off x="7551485" y="6327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EBCDD415-3864-3B42-B23C-768DDBC1F264}"/>
                </a:ext>
              </a:extLst>
            </p:cNvPr>
            <p:cNvSpPr txBox="1"/>
            <p:nvPr/>
          </p:nvSpPr>
          <p:spPr>
            <a:xfrm>
              <a:off x="7993612" y="6327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B9CC31D9-2587-974D-93C6-3C40F3B5B204}"/>
                </a:ext>
              </a:extLst>
            </p:cNvPr>
            <p:cNvSpPr txBox="1"/>
            <p:nvPr/>
          </p:nvSpPr>
          <p:spPr>
            <a:xfrm>
              <a:off x="7884439" y="261927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LSB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8E422D1-BB75-0848-970C-6EBCAFD2FB5C}"/>
                </a:ext>
              </a:extLst>
            </p:cNvPr>
            <p:cNvSpPr txBox="1"/>
            <p:nvPr/>
          </p:nvSpPr>
          <p:spPr>
            <a:xfrm>
              <a:off x="4739222" y="261927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MSB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4A05B9F1-AED2-3D46-A7E4-1DA0EFFD3797}"/>
                </a:ext>
              </a:extLst>
            </p:cNvPr>
            <p:cNvSpPr/>
            <p:nvPr/>
          </p:nvSpPr>
          <p:spPr>
            <a:xfrm>
              <a:off x="4825128" y="1332447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B42586EA-30B6-4A4D-A673-FDF83EF85E01}"/>
                </a:ext>
              </a:extLst>
            </p:cNvPr>
            <p:cNvSpPr/>
            <p:nvPr/>
          </p:nvSpPr>
          <p:spPr>
            <a:xfrm>
              <a:off x="5267255" y="1332447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A7E6C611-8AFF-7C44-8080-6BA43386309B}"/>
                </a:ext>
              </a:extLst>
            </p:cNvPr>
            <p:cNvSpPr/>
            <p:nvPr/>
          </p:nvSpPr>
          <p:spPr>
            <a:xfrm>
              <a:off x="5709382" y="1332447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5F3F775B-84D8-1B4C-859D-74F8E709E3B2}"/>
                </a:ext>
              </a:extLst>
            </p:cNvPr>
            <p:cNvSpPr/>
            <p:nvPr/>
          </p:nvSpPr>
          <p:spPr>
            <a:xfrm>
              <a:off x="6151509" y="1332447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D1BE0A0F-9829-DD43-BDA6-082D43F7298B}"/>
                </a:ext>
              </a:extLst>
            </p:cNvPr>
            <p:cNvSpPr/>
            <p:nvPr/>
          </p:nvSpPr>
          <p:spPr>
            <a:xfrm>
              <a:off x="6593636" y="1332447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C5E1ADA2-592D-4341-94D5-A391FEBB3996}"/>
                </a:ext>
              </a:extLst>
            </p:cNvPr>
            <p:cNvSpPr/>
            <p:nvPr/>
          </p:nvSpPr>
          <p:spPr>
            <a:xfrm>
              <a:off x="7035763" y="1332447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527B4AD-59EB-2D45-8AC7-53126AFE3E4D}"/>
                </a:ext>
              </a:extLst>
            </p:cNvPr>
            <p:cNvSpPr/>
            <p:nvPr/>
          </p:nvSpPr>
          <p:spPr>
            <a:xfrm>
              <a:off x="7477890" y="1332447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057AA810-80A5-3142-BC3C-8B67E1BE4729}"/>
                </a:ext>
              </a:extLst>
            </p:cNvPr>
            <p:cNvSpPr/>
            <p:nvPr/>
          </p:nvSpPr>
          <p:spPr>
            <a:xfrm>
              <a:off x="7920017" y="1332447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17CD9C4-4F6C-F940-9EC1-FC3A4636874B}"/>
                </a:ext>
              </a:extLst>
            </p:cNvPr>
            <p:cNvSpPr txBox="1"/>
            <p:nvPr/>
          </p:nvSpPr>
          <p:spPr>
            <a:xfrm>
              <a:off x="4895347" y="13487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8C569492-8195-444B-B198-379C83BE97DF}"/>
                </a:ext>
              </a:extLst>
            </p:cNvPr>
            <p:cNvSpPr txBox="1"/>
            <p:nvPr/>
          </p:nvSpPr>
          <p:spPr>
            <a:xfrm>
              <a:off x="5337475" y="13506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9AD6678-60FE-B34B-9793-E206662C6C9C}"/>
                </a:ext>
              </a:extLst>
            </p:cNvPr>
            <p:cNvSpPr txBox="1"/>
            <p:nvPr/>
          </p:nvSpPr>
          <p:spPr>
            <a:xfrm>
              <a:off x="5779602" y="13487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21AFE2D-6DE8-B640-91BF-2F2F712A4F51}"/>
                </a:ext>
              </a:extLst>
            </p:cNvPr>
            <p:cNvSpPr txBox="1"/>
            <p:nvPr/>
          </p:nvSpPr>
          <p:spPr>
            <a:xfrm>
              <a:off x="6218355" y="13487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BE3CF39-5D35-294C-9F85-9933C85F05C2}"/>
                </a:ext>
              </a:extLst>
            </p:cNvPr>
            <p:cNvSpPr txBox="1"/>
            <p:nvPr/>
          </p:nvSpPr>
          <p:spPr>
            <a:xfrm>
              <a:off x="6669154" y="13487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25C8A355-EEE2-B749-97F9-A68EA84CF64B}"/>
                </a:ext>
              </a:extLst>
            </p:cNvPr>
            <p:cNvSpPr txBox="1"/>
            <p:nvPr/>
          </p:nvSpPr>
          <p:spPr>
            <a:xfrm>
              <a:off x="7109358" y="13487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2E2F6A61-55B1-0241-BDA7-7C667AB52852}"/>
                </a:ext>
              </a:extLst>
            </p:cNvPr>
            <p:cNvSpPr txBox="1"/>
            <p:nvPr/>
          </p:nvSpPr>
          <p:spPr>
            <a:xfrm>
              <a:off x="7551485" y="13487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01D47B84-781B-434A-8003-76BD9C1CC99C}"/>
                </a:ext>
              </a:extLst>
            </p:cNvPr>
            <p:cNvSpPr txBox="1"/>
            <p:nvPr/>
          </p:nvSpPr>
          <p:spPr>
            <a:xfrm>
              <a:off x="7993612" y="13487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976060B5-9968-4F46-B4E9-D15027480459}"/>
                </a:ext>
              </a:extLst>
            </p:cNvPr>
            <p:cNvSpPr txBox="1"/>
            <p:nvPr/>
          </p:nvSpPr>
          <p:spPr>
            <a:xfrm>
              <a:off x="4237456" y="6346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1D9147E1-4C03-5346-8C31-917FC20B0056}"/>
                </a:ext>
              </a:extLst>
            </p:cNvPr>
            <p:cNvCxnSpPr>
              <a:cxnSpLocks/>
              <a:stCxn id="189" idx="2"/>
              <a:endCxn id="208" idx="0"/>
            </p:cNvCxnSpPr>
            <p:nvPr/>
          </p:nvCxnSpPr>
          <p:spPr>
            <a:xfrm>
              <a:off x="5046192" y="1018354"/>
              <a:ext cx="442127" cy="314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B28ADED9-AAAF-0049-985F-8FD120596F64}"/>
                </a:ext>
              </a:extLst>
            </p:cNvPr>
            <p:cNvCxnSpPr>
              <a:cxnSpLocks/>
              <a:stCxn id="198" idx="2"/>
              <a:endCxn id="209" idx="0"/>
            </p:cNvCxnSpPr>
            <p:nvPr/>
          </p:nvCxnSpPr>
          <p:spPr>
            <a:xfrm>
              <a:off x="5488318" y="1003922"/>
              <a:ext cx="442128" cy="3285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5B3291F7-E369-A84D-86F1-0CC619BBF115}"/>
                </a:ext>
              </a:extLst>
            </p:cNvPr>
            <p:cNvCxnSpPr>
              <a:cxnSpLocks/>
              <a:stCxn id="191" idx="2"/>
              <a:endCxn id="210" idx="0"/>
            </p:cNvCxnSpPr>
            <p:nvPr/>
          </p:nvCxnSpPr>
          <p:spPr>
            <a:xfrm>
              <a:off x="5930446" y="1018354"/>
              <a:ext cx="442127" cy="314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873602C9-CF25-314C-B8B1-394158C613F7}"/>
                </a:ext>
              </a:extLst>
            </p:cNvPr>
            <p:cNvCxnSpPr>
              <a:cxnSpLocks/>
              <a:stCxn id="192" idx="2"/>
              <a:endCxn id="211" idx="0"/>
            </p:cNvCxnSpPr>
            <p:nvPr/>
          </p:nvCxnSpPr>
          <p:spPr>
            <a:xfrm>
              <a:off x="6372573" y="1018354"/>
              <a:ext cx="442127" cy="314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22EE2F5C-C8B1-9C46-92A3-3890A36C6E9F}"/>
                </a:ext>
              </a:extLst>
            </p:cNvPr>
            <p:cNvCxnSpPr>
              <a:cxnSpLocks/>
              <a:stCxn id="193" idx="2"/>
              <a:endCxn id="212" idx="0"/>
            </p:cNvCxnSpPr>
            <p:nvPr/>
          </p:nvCxnSpPr>
          <p:spPr>
            <a:xfrm>
              <a:off x="6814700" y="1018354"/>
              <a:ext cx="442127" cy="314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D90E1E16-8733-A048-9F32-FB5BAF893F7A}"/>
                </a:ext>
              </a:extLst>
            </p:cNvPr>
            <p:cNvCxnSpPr>
              <a:cxnSpLocks/>
              <a:stCxn id="194" idx="2"/>
              <a:endCxn id="213" idx="0"/>
            </p:cNvCxnSpPr>
            <p:nvPr/>
          </p:nvCxnSpPr>
          <p:spPr>
            <a:xfrm>
              <a:off x="7256827" y="1018354"/>
              <a:ext cx="442127" cy="314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DCEE543F-CC68-9845-AF5D-A5C7F7993167}"/>
                </a:ext>
              </a:extLst>
            </p:cNvPr>
            <p:cNvCxnSpPr>
              <a:cxnSpLocks/>
              <a:stCxn id="195" idx="2"/>
              <a:endCxn id="222" idx="0"/>
            </p:cNvCxnSpPr>
            <p:nvPr/>
          </p:nvCxnSpPr>
          <p:spPr>
            <a:xfrm>
              <a:off x="7698954" y="1018354"/>
              <a:ext cx="445501" cy="33039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5932D43E-1958-9049-8EDB-3391B5A03F3D}"/>
                </a:ext>
              </a:extLst>
            </p:cNvPr>
            <p:cNvCxnSpPr>
              <a:cxnSpLocks/>
              <a:stCxn id="223" idx="3"/>
              <a:endCxn id="189" idx="1"/>
            </p:cNvCxnSpPr>
            <p:nvPr/>
          </p:nvCxnSpPr>
          <p:spPr>
            <a:xfrm flipV="1">
              <a:off x="4539142" y="817387"/>
              <a:ext cx="285986" cy="1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Date Placeholder 3">
            <a:extLst>
              <a:ext uri="{FF2B5EF4-FFF2-40B4-BE49-F238E27FC236}">
                <a16:creationId xmlns:a16="http://schemas.microsoft.com/office/drawing/2014/main" id="{A07497E1-C592-AC44-BF22-79689F8C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1574" y="6299806"/>
            <a:ext cx="1338942" cy="365125"/>
          </a:xfrm>
        </p:spPr>
        <p:txBody>
          <a:bodyPr/>
          <a:lstStyle/>
          <a:p>
            <a:r>
              <a:rPr lang="en-US" dirty="0"/>
              <a:t>7 February 2020</a:t>
            </a:r>
          </a:p>
        </p:txBody>
      </p:sp>
    </p:spTree>
    <p:extLst>
      <p:ext uri="{BB962C8B-B14F-4D97-AF65-F5344CB8AC3E}">
        <p14:creationId xmlns:p14="http://schemas.microsoft.com/office/powerpoint/2010/main" val="509171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FBC4F-3A9A-C042-A3C3-8295F99F8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Arithmetic Shift</a:t>
            </a:r>
          </a:p>
        </p:txBody>
      </p:sp>
      <p:cxnSp>
        <p:nvCxnSpPr>
          <p:cNvPr id="15" name="Straight Arrow Connector 1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AA338-2679-E44E-971D-370372663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Arithmetic shift left: zeroes are shifted in on the right.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Arithmetic shift right: sign bits are shifted in on the left.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2A604-4658-5540-9D60-58D6B7AB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10684" y="6363909"/>
            <a:ext cx="2664472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362BB-79F3-034B-B93C-DAB7C829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767" y="6350238"/>
            <a:ext cx="365760" cy="365125"/>
          </a:xfrm>
          <a:prstGeom prst="ellipse">
            <a:avLst/>
          </a:prstGeom>
          <a:solidFill>
            <a:srgbClr val="595959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007D034-B69E-A742-8D96-D676D6BE536A}" type="slidenum">
              <a:rPr lang="en-US" sz="105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4</a:t>
            </a:fld>
            <a:endParaRPr lang="en-US" sz="1050">
              <a:solidFill>
                <a:srgbClr val="FFFFFF"/>
              </a:solidFill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3DF028A-7EB3-AA4C-8AD1-FD1E0BBCCCC1}"/>
              </a:ext>
            </a:extLst>
          </p:cNvPr>
          <p:cNvGrpSpPr/>
          <p:nvPr/>
        </p:nvGrpSpPr>
        <p:grpSpPr>
          <a:xfrm>
            <a:off x="7375156" y="2835689"/>
            <a:ext cx="4195347" cy="1472454"/>
            <a:chOff x="3998326" y="2227663"/>
            <a:chExt cx="4195347" cy="1472454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0048C29-E07A-CA48-B8D3-5D838FD71880}"/>
                </a:ext>
              </a:extLst>
            </p:cNvPr>
            <p:cNvSpPr/>
            <p:nvPr/>
          </p:nvSpPr>
          <p:spPr>
            <a:xfrm>
              <a:off x="4084232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3F0E010-3B64-BA43-9A9F-66CA8665C9D4}"/>
                </a:ext>
              </a:extLst>
            </p:cNvPr>
            <p:cNvSpPr/>
            <p:nvPr/>
          </p:nvSpPr>
          <p:spPr>
            <a:xfrm>
              <a:off x="4526359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16D4591-DC1C-0445-A680-ABBA3DC76D9E}"/>
                </a:ext>
              </a:extLst>
            </p:cNvPr>
            <p:cNvSpPr/>
            <p:nvPr/>
          </p:nvSpPr>
          <p:spPr>
            <a:xfrm>
              <a:off x="4968486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36F230D-30D7-0A4D-A154-C992096016E2}"/>
                </a:ext>
              </a:extLst>
            </p:cNvPr>
            <p:cNvSpPr/>
            <p:nvPr/>
          </p:nvSpPr>
          <p:spPr>
            <a:xfrm>
              <a:off x="5410613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C3542E4-29D7-B84C-B92C-CF9DE36C7BD3}"/>
                </a:ext>
              </a:extLst>
            </p:cNvPr>
            <p:cNvSpPr/>
            <p:nvPr/>
          </p:nvSpPr>
          <p:spPr>
            <a:xfrm>
              <a:off x="5852740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877C06A-21D0-5943-A2C0-980F3985273B}"/>
                </a:ext>
              </a:extLst>
            </p:cNvPr>
            <p:cNvSpPr/>
            <p:nvPr/>
          </p:nvSpPr>
          <p:spPr>
            <a:xfrm>
              <a:off x="6294867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2BAFFB1-DF33-764B-88E9-5DE636F31A94}"/>
                </a:ext>
              </a:extLst>
            </p:cNvPr>
            <p:cNvSpPr/>
            <p:nvPr/>
          </p:nvSpPr>
          <p:spPr>
            <a:xfrm>
              <a:off x="6736994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B723968-D9D5-DC46-A82C-F4395CEB19D7}"/>
                </a:ext>
              </a:extLst>
            </p:cNvPr>
            <p:cNvSpPr/>
            <p:nvPr/>
          </p:nvSpPr>
          <p:spPr>
            <a:xfrm>
              <a:off x="7179121" y="2582156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9B23D38-ACD4-3A40-91E7-056108407B05}"/>
                </a:ext>
              </a:extLst>
            </p:cNvPr>
            <p:cNvSpPr txBox="1"/>
            <p:nvPr/>
          </p:nvSpPr>
          <p:spPr>
            <a:xfrm>
              <a:off x="4154451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001A141-70E8-FB44-8FAA-E538CF83480B}"/>
                </a:ext>
              </a:extLst>
            </p:cNvPr>
            <p:cNvSpPr txBox="1"/>
            <p:nvPr/>
          </p:nvSpPr>
          <p:spPr>
            <a:xfrm>
              <a:off x="4596579" y="26003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23CE2643-616F-0F40-939D-2F68C7F9B874}"/>
                </a:ext>
              </a:extLst>
            </p:cNvPr>
            <p:cNvSpPr txBox="1"/>
            <p:nvPr/>
          </p:nvSpPr>
          <p:spPr>
            <a:xfrm>
              <a:off x="5038706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246EBD56-2FF6-4144-8D6B-793EEC7D760F}"/>
                </a:ext>
              </a:extLst>
            </p:cNvPr>
            <p:cNvSpPr txBox="1"/>
            <p:nvPr/>
          </p:nvSpPr>
          <p:spPr>
            <a:xfrm>
              <a:off x="5477459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52B41058-3FDC-4948-B4FE-ACB9D71BE731}"/>
                </a:ext>
              </a:extLst>
            </p:cNvPr>
            <p:cNvSpPr txBox="1"/>
            <p:nvPr/>
          </p:nvSpPr>
          <p:spPr>
            <a:xfrm>
              <a:off x="5928258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8487CCA-11A8-164F-9D66-64101BF345C6}"/>
                </a:ext>
              </a:extLst>
            </p:cNvPr>
            <p:cNvSpPr txBox="1"/>
            <p:nvPr/>
          </p:nvSpPr>
          <p:spPr>
            <a:xfrm>
              <a:off x="6368462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6681103-3A94-FD4D-BD36-EB63E548573D}"/>
                </a:ext>
              </a:extLst>
            </p:cNvPr>
            <p:cNvSpPr txBox="1"/>
            <p:nvPr/>
          </p:nvSpPr>
          <p:spPr>
            <a:xfrm>
              <a:off x="6810589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CC25324-9A31-A841-9BDE-AE471D45B835}"/>
                </a:ext>
              </a:extLst>
            </p:cNvPr>
            <p:cNvSpPr txBox="1"/>
            <p:nvPr/>
          </p:nvSpPr>
          <p:spPr>
            <a:xfrm>
              <a:off x="7252716" y="25984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2B7B070B-C6B8-9E4E-915E-CC5504E32FD1}"/>
                </a:ext>
              </a:extLst>
            </p:cNvPr>
            <p:cNvSpPr txBox="1"/>
            <p:nvPr/>
          </p:nvSpPr>
          <p:spPr>
            <a:xfrm>
              <a:off x="7143543" y="2227663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LSB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22BE7AF-CE86-C444-BA30-C2AAD2E1930E}"/>
                </a:ext>
              </a:extLst>
            </p:cNvPr>
            <p:cNvSpPr txBox="1"/>
            <p:nvPr/>
          </p:nvSpPr>
          <p:spPr>
            <a:xfrm>
              <a:off x="3998326" y="2227663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MSB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6329365E-19F0-8946-B7A1-4BAAE369A038}"/>
                </a:ext>
              </a:extLst>
            </p:cNvPr>
            <p:cNvSpPr/>
            <p:nvPr/>
          </p:nvSpPr>
          <p:spPr>
            <a:xfrm>
              <a:off x="4084232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EFF693AB-FED4-C74D-83F7-CF380AC7B267}"/>
                </a:ext>
              </a:extLst>
            </p:cNvPr>
            <p:cNvSpPr/>
            <p:nvPr/>
          </p:nvSpPr>
          <p:spPr>
            <a:xfrm>
              <a:off x="4526359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6B13A30-0FF6-DD4C-A8A2-C6A184A9D479}"/>
                </a:ext>
              </a:extLst>
            </p:cNvPr>
            <p:cNvSpPr/>
            <p:nvPr/>
          </p:nvSpPr>
          <p:spPr>
            <a:xfrm>
              <a:off x="4968486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B300EF2B-C262-F042-B2E6-C04099D93AB8}"/>
                </a:ext>
              </a:extLst>
            </p:cNvPr>
            <p:cNvSpPr/>
            <p:nvPr/>
          </p:nvSpPr>
          <p:spPr>
            <a:xfrm>
              <a:off x="5410613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A3CFB7D2-3E40-5E44-A458-9EA85E3C81ED}"/>
                </a:ext>
              </a:extLst>
            </p:cNvPr>
            <p:cNvSpPr/>
            <p:nvPr/>
          </p:nvSpPr>
          <p:spPr>
            <a:xfrm>
              <a:off x="5852740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02D191DE-CD6B-234B-995C-6FC7B07B14D5}"/>
                </a:ext>
              </a:extLst>
            </p:cNvPr>
            <p:cNvSpPr/>
            <p:nvPr/>
          </p:nvSpPr>
          <p:spPr>
            <a:xfrm>
              <a:off x="6294867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BE1F07BE-D412-574E-94FD-5415489C8937}"/>
                </a:ext>
              </a:extLst>
            </p:cNvPr>
            <p:cNvSpPr/>
            <p:nvPr/>
          </p:nvSpPr>
          <p:spPr>
            <a:xfrm>
              <a:off x="6736994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B18BDCA-4A18-614F-9ADB-BBC973AED3DF}"/>
                </a:ext>
              </a:extLst>
            </p:cNvPr>
            <p:cNvSpPr/>
            <p:nvPr/>
          </p:nvSpPr>
          <p:spPr>
            <a:xfrm>
              <a:off x="7179121" y="3298183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257D6AEA-34F6-7F43-A3BF-F3AC6723FA22}"/>
                </a:ext>
              </a:extLst>
            </p:cNvPr>
            <p:cNvSpPr txBox="1"/>
            <p:nvPr/>
          </p:nvSpPr>
          <p:spPr>
            <a:xfrm>
              <a:off x="4154451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6E2AE09A-19A5-FA4A-9A7C-41A1425F965C}"/>
                </a:ext>
              </a:extLst>
            </p:cNvPr>
            <p:cNvSpPr txBox="1"/>
            <p:nvPr/>
          </p:nvSpPr>
          <p:spPr>
            <a:xfrm>
              <a:off x="4596579" y="33163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1B16001-1249-644A-96BE-0C7AAF8742DC}"/>
                </a:ext>
              </a:extLst>
            </p:cNvPr>
            <p:cNvSpPr txBox="1"/>
            <p:nvPr/>
          </p:nvSpPr>
          <p:spPr>
            <a:xfrm>
              <a:off x="5038706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D4B0613-55D7-DB4A-80C8-74AA709222DB}"/>
                </a:ext>
              </a:extLst>
            </p:cNvPr>
            <p:cNvSpPr txBox="1"/>
            <p:nvPr/>
          </p:nvSpPr>
          <p:spPr>
            <a:xfrm>
              <a:off x="5477459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DF654AD-48EE-FA49-B95B-66D6FC9D19C2}"/>
                </a:ext>
              </a:extLst>
            </p:cNvPr>
            <p:cNvSpPr txBox="1"/>
            <p:nvPr/>
          </p:nvSpPr>
          <p:spPr>
            <a:xfrm>
              <a:off x="5928258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EA4CA39-DAB2-804D-B97B-4BF0ADA1D609}"/>
                </a:ext>
              </a:extLst>
            </p:cNvPr>
            <p:cNvSpPr txBox="1"/>
            <p:nvPr/>
          </p:nvSpPr>
          <p:spPr>
            <a:xfrm>
              <a:off x="6368462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F90C8B9-7222-D749-B2DC-053C5F2D5B57}"/>
                </a:ext>
              </a:extLst>
            </p:cNvPr>
            <p:cNvSpPr txBox="1"/>
            <p:nvPr/>
          </p:nvSpPr>
          <p:spPr>
            <a:xfrm>
              <a:off x="6810589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DE00124E-A2FF-374C-9A2E-4201747E6A23}"/>
                </a:ext>
              </a:extLst>
            </p:cNvPr>
            <p:cNvSpPr txBox="1"/>
            <p:nvPr/>
          </p:nvSpPr>
          <p:spPr>
            <a:xfrm>
              <a:off x="7252716" y="3314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C105CE1A-1CE2-8D42-A207-125C9377EFA4}"/>
                </a:ext>
              </a:extLst>
            </p:cNvPr>
            <p:cNvSpPr txBox="1"/>
            <p:nvPr/>
          </p:nvSpPr>
          <p:spPr>
            <a:xfrm>
              <a:off x="7891987" y="2596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E43B6E9E-6197-0B4D-A92A-475FADC9BC21}"/>
                </a:ext>
              </a:extLst>
            </p:cNvPr>
            <p:cNvCxnSpPr>
              <a:stCxn id="146" idx="2"/>
              <a:endCxn id="171" idx="0"/>
            </p:cNvCxnSpPr>
            <p:nvPr/>
          </p:nvCxnSpPr>
          <p:spPr>
            <a:xfrm flipH="1">
              <a:off x="4305294" y="2984090"/>
              <a:ext cx="442129" cy="330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0B04776C-C1F0-6649-92A6-5150573FE5BA}"/>
                </a:ext>
              </a:extLst>
            </p:cNvPr>
            <p:cNvCxnSpPr>
              <a:cxnSpLocks/>
              <a:stCxn id="147" idx="2"/>
              <a:endCxn id="172" idx="0"/>
            </p:cNvCxnSpPr>
            <p:nvPr/>
          </p:nvCxnSpPr>
          <p:spPr>
            <a:xfrm flipH="1">
              <a:off x="4747422" y="2984090"/>
              <a:ext cx="442128" cy="332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80834D8D-FBCE-3943-9994-890990760A8C}"/>
                </a:ext>
              </a:extLst>
            </p:cNvPr>
            <p:cNvCxnSpPr>
              <a:cxnSpLocks/>
              <a:stCxn id="148" idx="2"/>
              <a:endCxn id="173" idx="0"/>
            </p:cNvCxnSpPr>
            <p:nvPr/>
          </p:nvCxnSpPr>
          <p:spPr>
            <a:xfrm flipH="1">
              <a:off x="5189549" y="2984090"/>
              <a:ext cx="442128" cy="330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49FD10A9-2D10-1B44-9963-0956AB40E2B0}"/>
                </a:ext>
              </a:extLst>
            </p:cNvPr>
            <p:cNvCxnSpPr>
              <a:cxnSpLocks/>
              <a:stCxn id="149" idx="2"/>
              <a:endCxn id="174" idx="0"/>
            </p:cNvCxnSpPr>
            <p:nvPr/>
          </p:nvCxnSpPr>
          <p:spPr>
            <a:xfrm flipH="1">
              <a:off x="5628302" y="2984090"/>
              <a:ext cx="445502" cy="330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3EA667F4-32C3-C34D-9EF4-C3AE0482433E}"/>
                </a:ext>
              </a:extLst>
            </p:cNvPr>
            <p:cNvCxnSpPr>
              <a:cxnSpLocks/>
              <a:stCxn id="150" idx="2"/>
              <a:endCxn id="175" idx="0"/>
            </p:cNvCxnSpPr>
            <p:nvPr/>
          </p:nvCxnSpPr>
          <p:spPr>
            <a:xfrm flipH="1">
              <a:off x="6079101" y="2984090"/>
              <a:ext cx="436830" cy="330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983A9A06-4FCF-7141-B70D-B66545446CED}"/>
                </a:ext>
              </a:extLst>
            </p:cNvPr>
            <p:cNvCxnSpPr>
              <a:cxnSpLocks/>
              <a:stCxn id="151" idx="2"/>
            </p:cNvCxnSpPr>
            <p:nvPr/>
          </p:nvCxnSpPr>
          <p:spPr>
            <a:xfrm flipH="1">
              <a:off x="6515932" y="2984090"/>
              <a:ext cx="442126" cy="3339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C3645B23-CAF8-894A-AADA-5ED13E022E75}"/>
                </a:ext>
              </a:extLst>
            </p:cNvPr>
            <p:cNvCxnSpPr>
              <a:cxnSpLocks/>
              <a:stCxn id="152" idx="2"/>
            </p:cNvCxnSpPr>
            <p:nvPr/>
          </p:nvCxnSpPr>
          <p:spPr>
            <a:xfrm flipH="1">
              <a:off x="6955735" y="2984090"/>
              <a:ext cx="444450" cy="3337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394B04D4-5433-8548-83B2-ACF7F8DF7B56}"/>
                </a:ext>
              </a:extLst>
            </p:cNvPr>
            <p:cNvCxnSpPr>
              <a:cxnSpLocks/>
              <a:stCxn id="179" idx="1"/>
              <a:endCxn id="152" idx="3"/>
            </p:cNvCxnSpPr>
            <p:nvPr/>
          </p:nvCxnSpPr>
          <p:spPr>
            <a:xfrm flipH="1">
              <a:off x="7621248" y="2781661"/>
              <a:ext cx="270739" cy="14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D252D5A-04F2-5047-96B0-4C51BE22F4DB}"/>
              </a:ext>
            </a:extLst>
          </p:cNvPr>
          <p:cNvGrpSpPr/>
          <p:nvPr/>
        </p:nvGrpSpPr>
        <p:grpSpPr>
          <a:xfrm>
            <a:off x="7375156" y="4599799"/>
            <a:ext cx="3658499" cy="1472454"/>
            <a:chOff x="7397353" y="4540409"/>
            <a:chExt cx="3658499" cy="147245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3D5934A-7B44-754F-8165-3DF47E9F349C}"/>
                </a:ext>
              </a:extLst>
            </p:cNvPr>
            <p:cNvSpPr/>
            <p:nvPr/>
          </p:nvSpPr>
          <p:spPr>
            <a:xfrm>
              <a:off x="7483259" y="4894902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ED233D6-0211-3241-BFAF-471E9E3DDC28}"/>
                </a:ext>
              </a:extLst>
            </p:cNvPr>
            <p:cNvSpPr/>
            <p:nvPr/>
          </p:nvSpPr>
          <p:spPr>
            <a:xfrm>
              <a:off x="7925386" y="4894902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F164E257-A926-D043-88E3-A39AB0540783}"/>
                </a:ext>
              </a:extLst>
            </p:cNvPr>
            <p:cNvSpPr/>
            <p:nvPr/>
          </p:nvSpPr>
          <p:spPr>
            <a:xfrm>
              <a:off x="8367513" y="4894902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EFB83572-B6CE-F14C-A45E-360A09368445}"/>
                </a:ext>
              </a:extLst>
            </p:cNvPr>
            <p:cNvSpPr/>
            <p:nvPr/>
          </p:nvSpPr>
          <p:spPr>
            <a:xfrm>
              <a:off x="8809640" y="4894902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6991556F-B932-3A47-83B4-8B8EF3620630}"/>
                </a:ext>
              </a:extLst>
            </p:cNvPr>
            <p:cNvSpPr/>
            <p:nvPr/>
          </p:nvSpPr>
          <p:spPr>
            <a:xfrm>
              <a:off x="9251767" y="4894902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B0036B8C-3F6B-F643-BCB9-A5FA23EFE6B3}"/>
                </a:ext>
              </a:extLst>
            </p:cNvPr>
            <p:cNvSpPr/>
            <p:nvPr/>
          </p:nvSpPr>
          <p:spPr>
            <a:xfrm>
              <a:off x="9693894" y="4894902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C03491E-5A07-F946-874B-09DCDD64E488}"/>
                </a:ext>
              </a:extLst>
            </p:cNvPr>
            <p:cNvSpPr/>
            <p:nvPr/>
          </p:nvSpPr>
          <p:spPr>
            <a:xfrm>
              <a:off x="10136021" y="4894902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78DBA059-2D02-7F43-BDE2-197219F2CD28}"/>
                </a:ext>
              </a:extLst>
            </p:cNvPr>
            <p:cNvSpPr/>
            <p:nvPr/>
          </p:nvSpPr>
          <p:spPr>
            <a:xfrm>
              <a:off x="10578148" y="4894902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8056192D-4C44-5B42-B073-122DEA29CDCA}"/>
                </a:ext>
              </a:extLst>
            </p:cNvPr>
            <p:cNvSpPr txBox="1"/>
            <p:nvPr/>
          </p:nvSpPr>
          <p:spPr>
            <a:xfrm>
              <a:off x="7553478" y="4911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9CFE26C-C1CD-C940-8E52-1BC0F0315676}"/>
                </a:ext>
              </a:extLst>
            </p:cNvPr>
            <p:cNvSpPr txBox="1"/>
            <p:nvPr/>
          </p:nvSpPr>
          <p:spPr>
            <a:xfrm>
              <a:off x="7995606" y="49130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C769CB62-F6C5-6B47-8AF9-2DFEC333C858}"/>
                </a:ext>
              </a:extLst>
            </p:cNvPr>
            <p:cNvSpPr txBox="1"/>
            <p:nvPr/>
          </p:nvSpPr>
          <p:spPr>
            <a:xfrm>
              <a:off x="8437733" y="4911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6805AD1-3839-534F-BB81-81E8848880B9}"/>
                </a:ext>
              </a:extLst>
            </p:cNvPr>
            <p:cNvSpPr txBox="1"/>
            <p:nvPr/>
          </p:nvSpPr>
          <p:spPr>
            <a:xfrm>
              <a:off x="8876486" y="4911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8772A59-46B6-B145-8E3F-7F6CFC8F43BE}"/>
                </a:ext>
              </a:extLst>
            </p:cNvPr>
            <p:cNvSpPr txBox="1"/>
            <p:nvPr/>
          </p:nvSpPr>
          <p:spPr>
            <a:xfrm>
              <a:off x="9327285" y="4911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B2F2D2F-2AE3-A74D-BC03-F70C409D08D9}"/>
                </a:ext>
              </a:extLst>
            </p:cNvPr>
            <p:cNvSpPr txBox="1"/>
            <p:nvPr/>
          </p:nvSpPr>
          <p:spPr>
            <a:xfrm>
              <a:off x="9767489" y="4911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6ACB1EA4-398C-494E-B41D-364E6528FC48}"/>
                </a:ext>
              </a:extLst>
            </p:cNvPr>
            <p:cNvSpPr txBox="1"/>
            <p:nvPr/>
          </p:nvSpPr>
          <p:spPr>
            <a:xfrm>
              <a:off x="10209616" y="4911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EBCDD415-3864-3B42-B23C-768DDBC1F264}"/>
                </a:ext>
              </a:extLst>
            </p:cNvPr>
            <p:cNvSpPr txBox="1"/>
            <p:nvPr/>
          </p:nvSpPr>
          <p:spPr>
            <a:xfrm>
              <a:off x="10651743" y="49112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B9CC31D9-2587-974D-93C6-3C40F3B5B204}"/>
                </a:ext>
              </a:extLst>
            </p:cNvPr>
            <p:cNvSpPr txBox="1"/>
            <p:nvPr/>
          </p:nvSpPr>
          <p:spPr>
            <a:xfrm>
              <a:off x="10542570" y="454040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LSB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8E422D1-BB75-0848-970C-6EBCAFD2FB5C}"/>
                </a:ext>
              </a:extLst>
            </p:cNvPr>
            <p:cNvSpPr txBox="1"/>
            <p:nvPr/>
          </p:nvSpPr>
          <p:spPr>
            <a:xfrm>
              <a:off x="7397353" y="4540409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MSB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4A05B9F1-AED2-3D46-A7E4-1DA0EFFD3797}"/>
                </a:ext>
              </a:extLst>
            </p:cNvPr>
            <p:cNvSpPr/>
            <p:nvPr/>
          </p:nvSpPr>
          <p:spPr>
            <a:xfrm>
              <a:off x="7483259" y="5610929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B42586EA-30B6-4A4D-A673-FDF83EF85E01}"/>
                </a:ext>
              </a:extLst>
            </p:cNvPr>
            <p:cNvSpPr/>
            <p:nvPr/>
          </p:nvSpPr>
          <p:spPr>
            <a:xfrm>
              <a:off x="7925386" y="5610929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A7E6C611-8AFF-7C44-8080-6BA43386309B}"/>
                </a:ext>
              </a:extLst>
            </p:cNvPr>
            <p:cNvSpPr/>
            <p:nvPr/>
          </p:nvSpPr>
          <p:spPr>
            <a:xfrm>
              <a:off x="8367513" y="5610929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5F3F775B-84D8-1B4C-859D-74F8E709E3B2}"/>
                </a:ext>
              </a:extLst>
            </p:cNvPr>
            <p:cNvSpPr/>
            <p:nvPr/>
          </p:nvSpPr>
          <p:spPr>
            <a:xfrm>
              <a:off x="8809640" y="5610929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D1BE0A0F-9829-DD43-BDA6-082D43F7298B}"/>
                </a:ext>
              </a:extLst>
            </p:cNvPr>
            <p:cNvSpPr/>
            <p:nvPr/>
          </p:nvSpPr>
          <p:spPr>
            <a:xfrm>
              <a:off x="9251767" y="5610929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C5E1ADA2-592D-4341-94D5-A391FEBB3996}"/>
                </a:ext>
              </a:extLst>
            </p:cNvPr>
            <p:cNvSpPr/>
            <p:nvPr/>
          </p:nvSpPr>
          <p:spPr>
            <a:xfrm>
              <a:off x="9693894" y="5610929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527B4AD-59EB-2D45-8AC7-53126AFE3E4D}"/>
                </a:ext>
              </a:extLst>
            </p:cNvPr>
            <p:cNvSpPr/>
            <p:nvPr/>
          </p:nvSpPr>
          <p:spPr>
            <a:xfrm>
              <a:off x="10136021" y="5610929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057AA810-80A5-3142-BC3C-8B67E1BE4729}"/>
                </a:ext>
              </a:extLst>
            </p:cNvPr>
            <p:cNvSpPr/>
            <p:nvPr/>
          </p:nvSpPr>
          <p:spPr>
            <a:xfrm>
              <a:off x="10578148" y="5610929"/>
              <a:ext cx="442127" cy="401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17CD9C4-4F6C-F940-9EC1-FC3A4636874B}"/>
                </a:ext>
              </a:extLst>
            </p:cNvPr>
            <p:cNvSpPr txBox="1"/>
            <p:nvPr/>
          </p:nvSpPr>
          <p:spPr>
            <a:xfrm>
              <a:off x="7553478" y="56272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8C569492-8195-444B-B198-379C83BE97DF}"/>
                </a:ext>
              </a:extLst>
            </p:cNvPr>
            <p:cNvSpPr txBox="1"/>
            <p:nvPr/>
          </p:nvSpPr>
          <p:spPr>
            <a:xfrm>
              <a:off x="7995606" y="56290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9AD6678-60FE-B34B-9793-E206662C6C9C}"/>
                </a:ext>
              </a:extLst>
            </p:cNvPr>
            <p:cNvSpPr txBox="1"/>
            <p:nvPr/>
          </p:nvSpPr>
          <p:spPr>
            <a:xfrm>
              <a:off x="8437733" y="56272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21AFE2D-6DE8-B640-91BF-2F2F712A4F51}"/>
                </a:ext>
              </a:extLst>
            </p:cNvPr>
            <p:cNvSpPr txBox="1"/>
            <p:nvPr/>
          </p:nvSpPr>
          <p:spPr>
            <a:xfrm>
              <a:off x="8876486" y="56272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BE3CF39-5D35-294C-9F85-9933C85F05C2}"/>
                </a:ext>
              </a:extLst>
            </p:cNvPr>
            <p:cNvSpPr txBox="1"/>
            <p:nvPr/>
          </p:nvSpPr>
          <p:spPr>
            <a:xfrm>
              <a:off x="9327285" y="56272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25C8A355-EEE2-B749-97F9-A68EA84CF64B}"/>
                </a:ext>
              </a:extLst>
            </p:cNvPr>
            <p:cNvSpPr txBox="1"/>
            <p:nvPr/>
          </p:nvSpPr>
          <p:spPr>
            <a:xfrm>
              <a:off x="9767489" y="56272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2E2F6A61-55B1-0241-BDA7-7C667AB52852}"/>
                </a:ext>
              </a:extLst>
            </p:cNvPr>
            <p:cNvSpPr txBox="1"/>
            <p:nvPr/>
          </p:nvSpPr>
          <p:spPr>
            <a:xfrm>
              <a:off x="10209616" y="56272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01D47B84-781B-434A-8003-76BD9C1CC99C}"/>
                </a:ext>
              </a:extLst>
            </p:cNvPr>
            <p:cNvSpPr txBox="1"/>
            <p:nvPr/>
          </p:nvSpPr>
          <p:spPr>
            <a:xfrm>
              <a:off x="10651743" y="56272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1D9147E1-4C03-5346-8C31-917FC20B0056}"/>
                </a:ext>
              </a:extLst>
            </p:cNvPr>
            <p:cNvCxnSpPr>
              <a:cxnSpLocks/>
              <a:stCxn id="189" idx="2"/>
              <a:endCxn id="208" idx="0"/>
            </p:cNvCxnSpPr>
            <p:nvPr/>
          </p:nvCxnSpPr>
          <p:spPr>
            <a:xfrm>
              <a:off x="7704323" y="5296836"/>
              <a:ext cx="442127" cy="314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B28ADED9-AAAF-0049-985F-8FD120596F64}"/>
                </a:ext>
              </a:extLst>
            </p:cNvPr>
            <p:cNvCxnSpPr>
              <a:cxnSpLocks/>
              <a:stCxn id="198" idx="2"/>
              <a:endCxn id="209" idx="0"/>
            </p:cNvCxnSpPr>
            <p:nvPr/>
          </p:nvCxnSpPr>
          <p:spPr>
            <a:xfrm>
              <a:off x="8146449" y="5282404"/>
              <a:ext cx="442128" cy="3285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5B3291F7-E369-A84D-86F1-0CC619BBF115}"/>
                </a:ext>
              </a:extLst>
            </p:cNvPr>
            <p:cNvCxnSpPr>
              <a:cxnSpLocks/>
              <a:stCxn id="191" idx="2"/>
              <a:endCxn id="210" idx="0"/>
            </p:cNvCxnSpPr>
            <p:nvPr/>
          </p:nvCxnSpPr>
          <p:spPr>
            <a:xfrm>
              <a:off x="8588577" y="5296836"/>
              <a:ext cx="442127" cy="314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873602C9-CF25-314C-B8B1-394158C613F7}"/>
                </a:ext>
              </a:extLst>
            </p:cNvPr>
            <p:cNvCxnSpPr>
              <a:cxnSpLocks/>
              <a:stCxn id="192" idx="2"/>
              <a:endCxn id="211" idx="0"/>
            </p:cNvCxnSpPr>
            <p:nvPr/>
          </p:nvCxnSpPr>
          <p:spPr>
            <a:xfrm>
              <a:off x="9030704" y="5296836"/>
              <a:ext cx="442127" cy="314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22EE2F5C-C8B1-9C46-92A3-3890A36C6E9F}"/>
                </a:ext>
              </a:extLst>
            </p:cNvPr>
            <p:cNvCxnSpPr>
              <a:cxnSpLocks/>
              <a:stCxn id="193" idx="2"/>
              <a:endCxn id="212" idx="0"/>
            </p:cNvCxnSpPr>
            <p:nvPr/>
          </p:nvCxnSpPr>
          <p:spPr>
            <a:xfrm>
              <a:off x="9472831" y="5296836"/>
              <a:ext cx="442127" cy="314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D90E1E16-8733-A048-9F32-FB5BAF893F7A}"/>
                </a:ext>
              </a:extLst>
            </p:cNvPr>
            <p:cNvCxnSpPr>
              <a:cxnSpLocks/>
              <a:stCxn id="194" idx="2"/>
              <a:endCxn id="213" idx="0"/>
            </p:cNvCxnSpPr>
            <p:nvPr/>
          </p:nvCxnSpPr>
          <p:spPr>
            <a:xfrm>
              <a:off x="9914958" y="5296836"/>
              <a:ext cx="442127" cy="314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DCEE543F-CC68-9845-AF5D-A5C7F7993167}"/>
                </a:ext>
              </a:extLst>
            </p:cNvPr>
            <p:cNvCxnSpPr>
              <a:cxnSpLocks/>
              <a:stCxn id="195" idx="2"/>
              <a:endCxn id="222" idx="0"/>
            </p:cNvCxnSpPr>
            <p:nvPr/>
          </p:nvCxnSpPr>
          <p:spPr>
            <a:xfrm>
              <a:off x="10357085" y="5296836"/>
              <a:ext cx="445501" cy="33039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5427B53-1164-1A40-83C3-61DC2A3E6289}"/>
                </a:ext>
              </a:extLst>
            </p:cNvPr>
            <p:cNvCxnSpPr>
              <a:cxnSpLocks/>
              <a:stCxn id="189" idx="2"/>
              <a:endCxn id="207" idx="0"/>
            </p:cNvCxnSpPr>
            <p:nvPr/>
          </p:nvCxnSpPr>
          <p:spPr>
            <a:xfrm>
              <a:off x="7704323" y="5296836"/>
              <a:ext cx="0" cy="314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Date Placeholder 3">
            <a:extLst>
              <a:ext uri="{FF2B5EF4-FFF2-40B4-BE49-F238E27FC236}">
                <a16:creationId xmlns:a16="http://schemas.microsoft.com/office/drawing/2014/main" id="{C6366FE5-DCF7-B148-96EC-85BC340D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1775" y="6311257"/>
            <a:ext cx="1338942" cy="365125"/>
          </a:xfrm>
        </p:spPr>
        <p:txBody>
          <a:bodyPr/>
          <a:lstStyle/>
          <a:p>
            <a:r>
              <a:rPr lang="en-US" dirty="0"/>
              <a:t>7 February 2020</a:t>
            </a:r>
          </a:p>
        </p:txBody>
      </p:sp>
    </p:spTree>
    <p:extLst>
      <p:ext uri="{BB962C8B-B14F-4D97-AF65-F5344CB8AC3E}">
        <p14:creationId xmlns:p14="http://schemas.microsoft.com/office/powerpoint/2010/main" val="3040573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B4DBD-1486-FB4A-929E-51AE1F3F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/>
              <a:t>Bitwise Operations in 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561E8C-F804-9D49-9278-BDB4E5E24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95" y="642988"/>
            <a:ext cx="2841486" cy="55715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BDC89-4A7E-D142-83DE-ECB7802EB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>
                <a:latin typeface="Courier" pitchFamily="2" charset="0"/>
              </a:rPr>
              <a:t>&amp;</a:t>
            </a:r>
            <a:r>
              <a:rPr lang="en-US" sz="2000"/>
              <a:t> – AND</a:t>
            </a:r>
          </a:p>
          <a:p>
            <a:r>
              <a:rPr lang="en-US" sz="2000">
                <a:latin typeface="Courier" pitchFamily="2" charset="0"/>
              </a:rPr>
              <a:t>|</a:t>
            </a:r>
            <a:r>
              <a:rPr lang="en-US" sz="2000"/>
              <a:t> – OR</a:t>
            </a:r>
          </a:p>
          <a:p>
            <a:r>
              <a:rPr lang="en-US" sz="2000">
                <a:latin typeface="Courier" pitchFamily="2" charset="0"/>
              </a:rPr>
              <a:t>~</a:t>
            </a:r>
            <a:r>
              <a:rPr lang="en-US" sz="2000"/>
              <a:t> – NOT</a:t>
            </a:r>
          </a:p>
          <a:p>
            <a:r>
              <a:rPr lang="en-US" sz="2000">
                <a:latin typeface="Courier" pitchFamily="2" charset="0"/>
              </a:rPr>
              <a:t>^</a:t>
            </a:r>
            <a:r>
              <a:rPr lang="en-US" sz="2000"/>
              <a:t> – XOR</a:t>
            </a:r>
          </a:p>
          <a:p>
            <a:r>
              <a:rPr lang="en-US" sz="2000">
                <a:latin typeface="Courier" pitchFamily="2" charset="0"/>
              </a:rPr>
              <a:t>&lt;&lt;</a:t>
            </a:r>
            <a:r>
              <a:rPr lang="en-US" sz="2000"/>
              <a:t> – Left shift</a:t>
            </a:r>
          </a:p>
          <a:p>
            <a:r>
              <a:rPr lang="en-US" sz="2000">
                <a:latin typeface="Courier" pitchFamily="2" charset="0"/>
              </a:rPr>
              <a:t>&gt;&gt;</a:t>
            </a:r>
            <a:r>
              <a:rPr lang="en-US" sz="2000"/>
              <a:t> – Right shift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983A29E-3CC0-CD49-AF4A-00A567D8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>
                    <a:alpha val="80000"/>
                  </a:schemeClr>
                </a:solidFill>
              </a:rPr>
              <a:t>7 February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780FF-E244-314D-9C9A-10A4761A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6300" y="6356350"/>
            <a:ext cx="3756660" cy="365125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523E5-F1B9-6A4F-95D0-60BD3F46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935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FBC4F-3A9A-C042-A3C3-8295F99F8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/>
              <a:t>C</a:t>
            </a:r>
            <a:r>
              <a:rPr lang="en-US"/>
              <a:t>’s Vexatious Right Shift (</a:t>
            </a:r>
            <a:r>
              <a:rPr lang="en-US">
                <a:latin typeface="Courier" pitchFamily="2" charset="0"/>
              </a:rPr>
              <a:t>&gt;&gt;</a:t>
            </a:r>
            <a:r>
              <a:rPr lang="en-US"/>
              <a:t>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AA338-2679-E44E-971D-370372663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The result of </a:t>
            </a:r>
            <a:r>
              <a:rPr lang="en-US" sz="2400">
                <a:latin typeface="Courier" pitchFamily="2" charset="0"/>
              </a:rPr>
              <a:t>v1 &gt;&gt; v2</a:t>
            </a:r>
            <a:r>
              <a:rPr lang="en-US" sz="2400"/>
              <a:t> is </a:t>
            </a:r>
            <a:r>
              <a:rPr lang="en-US" sz="2400">
                <a:latin typeface="Courier" pitchFamily="2" charset="0"/>
              </a:rPr>
              <a:t>v1</a:t>
            </a:r>
            <a:r>
              <a:rPr lang="en-US" sz="2400"/>
              <a:t> right-shifted </a:t>
            </a:r>
            <a:r>
              <a:rPr lang="en-US" sz="2400">
                <a:latin typeface="Courier" pitchFamily="2" charset="0"/>
              </a:rPr>
              <a:t>v2</a:t>
            </a:r>
            <a:r>
              <a:rPr lang="en-US" sz="2400"/>
              <a:t> bits.</a:t>
            </a:r>
          </a:p>
          <a:p>
            <a:r>
              <a:rPr lang="en-US" sz="2400"/>
              <a:t>If </a:t>
            </a:r>
            <a:r>
              <a:rPr lang="en-US" sz="2400">
                <a:latin typeface="Courier" pitchFamily="2" charset="0"/>
              </a:rPr>
              <a:t>v1</a:t>
            </a:r>
            <a:r>
              <a:rPr lang="en-US" sz="2400"/>
              <a:t> is unsigned, or is signed with a non-negative value…</a:t>
            </a:r>
          </a:p>
          <a:p>
            <a:pPr lvl="1"/>
            <a:r>
              <a:rPr lang="en-US" dirty="0">
                <a:latin typeface="Courier" pitchFamily="2" charset="0"/>
              </a:rPr>
              <a:t>(v1 &gt;&gt; v2) == (</a:t>
            </a:r>
            <a:r>
              <a:rPr lang="en-US" dirty="0"/>
              <a:t>integral </a:t>
            </a:r>
            <a:r>
              <a:rPr lang="en-US" dirty="0">
                <a:latin typeface="Courier" pitchFamily="2" charset="0"/>
              </a:rPr>
              <a:t>v2</a:t>
            </a:r>
            <a:r>
              <a:rPr lang="en-US" dirty="0"/>
              <a:t> part of the quotient </a:t>
            </a:r>
            <a:r>
              <a:rPr lang="en-US" dirty="0">
                <a:latin typeface="Courier" pitchFamily="2" charset="0"/>
              </a:rPr>
              <a:t>v1 / 2</a:t>
            </a:r>
            <a:r>
              <a:rPr lang="en-US" baseline="30000" dirty="0">
                <a:latin typeface="Courier" pitchFamily="2" charset="0"/>
              </a:rPr>
              <a:t>v2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sz="2400"/>
              <a:t>If </a:t>
            </a:r>
            <a:r>
              <a:rPr lang="en-US" sz="2400">
                <a:latin typeface="Courier" pitchFamily="2" charset="0"/>
              </a:rPr>
              <a:t>v1</a:t>
            </a:r>
            <a:r>
              <a:rPr lang="en-US" sz="2400"/>
              <a:t> is signed with a negative value…</a:t>
            </a:r>
          </a:p>
          <a:p>
            <a:pPr lvl="1"/>
            <a:r>
              <a:rPr lang="en-US" dirty="0">
                <a:latin typeface="Courier" pitchFamily="2" charset="0"/>
              </a:rPr>
              <a:t>(v1 &gt;&gt; v2) ==</a:t>
            </a:r>
            <a:r>
              <a:rPr lang="en-US" dirty="0"/>
              <a:t>   implementation defined</a:t>
            </a:r>
          </a:p>
          <a:p>
            <a:pPr lvl="2"/>
            <a:r>
              <a:rPr lang="en-US" sz="2400"/>
              <a:t>We don’t know for sure.</a:t>
            </a:r>
          </a:p>
          <a:p>
            <a:endParaRPr lang="en-US" sz="2400"/>
          </a:p>
          <a:p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2A604-4658-5540-9D60-58D6B7AB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355080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362BB-79F3-034B-B93C-DAB7C829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355080"/>
            <a:ext cx="782283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B1B1FD4-FFC8-114A-BF3C-2B57B622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r>
              <a:rPr lang="en-US" dirty="0"/>
              <a:t>7 February 2020</a:t>
            </a:r>
          </a:p>
        </p:txBody>
      </p:sp>
    </p:spTree>
    <p:extLst>
      <p:ext uri="{BB962C8B-B14F-4D97-AF65-F5344CB8AC3E}">
        <p14:creationId xmlns:p14="http://schemas.microsoft.com/office/powerpoint/2010/main" val="701210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FBC4F-3A9A-C042-A3C3-8295F99F8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/>
              <a:t>C</a:t>
            </a:r>
            <a:r>
              <a:rPr lang="en-US"/>
              <a:t>’s Vexatious Left Shift (</a:t>
            </a:r>
            <a:r>
              <a:rPr lang="en-US">
                <a:latin typeface="Courier" pitchFamily="2" charset="0"/>
              </a:rPr>
              <a:t>&lt;&lt;</a:t>
            </a:r>
            <a:r>
              <a:rPr lang="en-US"/>
              <a:t>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AA338-2679-E44E-971D-370372663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result of </a:t>
            </a:r>
            <a:r>
              <a:rPr lang="en-US" sz="2400" dirty="0">
                <a:latin typeface="Courier" pitchFamily="2" charset="0"/>
              </a:rPr>
              <a:t>v1 &lt;&lt; v2</a:t>
            </a:r>
            <a:r>
              <a:rPr lang="en-US" sz="2400" dirty="0"/>
              <a:t> is </a:t>
            </a:r>
            <a:r>
              <a:rPr lang="en-US" sz="2400" dirty="0">
                <a:latin typeface="Courier" pitchFamily="2" charset="0"/>
              </a:rPr>
              <a:t>v1</a:t>
            </a:r>
            <a:r>
              <a:rPr lang="en-US" sz="2400" dirty="0"/>
              <a:t> left-shifted </a:t>
            </a:r>
            <a:r>
              <a:rPr lang="en-US" sz="2400" dirty="0">
                <a:latin typeface="Courier" pitchFamily="2" charset="0"/>
              </a:rPr>
              <a:t>v2</a:t>
            </a:r>
            <a:r>
              <a:rPr lang="en-US" sz="2400" dirty="0"/>
              <a:t> bits.</a:t>
            </a:r>
          </a:p>
          <a:p>
            <a:pPr lvl="1"/>
            <a:r>
              <a:rPr lang="en-US" dirty="0"/>
              <a:t>Zeroes are filled.</a:t>
            </a:r>
          </a:p>
          <a:p>
            <a:r>
              <a:rPr lang="en-US" sz="2400" dirty="0"/>
              <a:t>If </a:t>
            </a:r>
            <a:r>
              <a:rPr lang="en-US" sz="2400" dirty="0">
                <a:latin typeface="Courier" pitchFamily="2" charset="0"/>
              </a:rPr>
              <a:t>v1</a:t>
            </a:r>
            <a:r>
              <a:rPr lang="en-US" sz="2400" dirty="0"/>
              <a:t> is unsigned…</a:t>
            </a:r>
          </a:p>
          <a:p>
            <a:pPr lvl="1"/>
            <a:r>
              <a:rPr lang="en-US" dirty="0">
                <a:latin typeface="Courier" pitchFamily="2" charset="0"/>
              </a:rPr>
              <a:t>(v1 &lt;&lt; v2) == (v1 * 2</a:t>
            </a:r>
            <a:r>
              <a:rPr lang="en-US" baseline="30000" dirty="0">
                <a:latin typeface="Courier" pitchFamily="2" charset="0"/>
              </a:rPr>
              <a:t>v2</a:t>
            </a:r>
            <a:r>
              <a:rPr lang="en-US" dirty="0">
                <a:latin typeface="Courier" pitchFamily="2" charset="0"/>
              </a:rPr>
              <a:t>) % n</a:t>
            </a:r>
          </a:p>
          <a:p>
            <a:pPr lvl="2"/>
            <a:r>
              <a:rPr lang="en-US" sz="2400" dirty="0">
                <a:latin typeface="Courier" pitchFamily="2" charset="0"/>
              </a:rPr>
              <a:t>n </a:t>
            </a:r>
            <a:r>
              <a:rPr lang="en-US" sz="2400" dirty="0"/>
              <a:t>is the maximum value of the resulting type + 1.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/>
              <a:t>If </a:t>
            </a:r>
            <a:r>
              <a:rPr lang="en-US" sz="2400" dirty="0">
                <a:latin typeface="Courier" pitchFamily="2" charset="0"/>
              </a:rPr>
              <a:t>v1</a:t>
            </a:r>
            <a:r>
              <a:rPr lang="en-US" sz="2400" dirty="0"/>
              <a:t> is signed with a non-negative value…</a:t>
            </a:r>
          </a:p>
          <a:p>
            <a:pPr lvl="1"/>
            <a:r>
              <a:rPr lang="en-US" dirty="0">
                <a:latin typeface="Courier" pitchFamily="2" charset="0"/>
              </a:rPr>
              <a:t>(v1 &lt;&lt; v2) == (v1 * 2</a:t>
            </a:r>
            <a:r>
              <a:rPr lang="en-US" baseline="30000" dirty="0">
                <a:latin typeface="Courier" pitchFamily="2" charset="0"/>
              </a:rPr>
              <a:t>v2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lvl="2"/>
            <a:r>
              <a:rPr lang="en-US" sz="2400" dirty="0"/>
              <a:t>If </a:t>
            </a:r>
            <a:r>
              <a:rPr lang="en-US" sz="2400" dirty="0">
                <a:latin typeface="Courier" pitchFamily="2" charset="0"/>
              </a:rPr>
              <a:t>(v1 * 2</a:t>
            </a:r>
            <a:r>
              <a:rPr lang="en-US" sz="2400" baseline="30000" dirty="0">
                <a:latin typeface="Courier" pitchFamily="2" charset="0"/>
              </a:rPr>
              <a:t>v2</a:t>
            </a:r>
            <a:r>
              <a:rPr lang="en-US" sz="2400" dirty="0">
                <a:latin typeface="Courier" pitchFamily="2" charset="0"/>
              </a:rPr>
              <a:t>) </a:t>
            </a:r>
            <a:r>
              <a:rPr lang="en-US" sz="2400" dirty="0"/>
              <a:t>is representable in the resulting type</a:t>
            </a:r>
          </a:p>
          <a:p>
            <a:r>
              <a:rPr lang="en-US" sz="2400" dirty="0"/>
              <a:t>Else, the behavior is undefined.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2A604-4658-5540-9D60-58D6B7AB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355080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362BB-79F3-034B-B93C-DAB7C829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355080"/>
            <a:ext cx="782283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07D034-B69E-A742-8D96-D676D6BE536A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843B8A5-BD42-3C4E-8BA5-49B0A82C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r>
              <a:rPr lang="en-US" dirty="0"/>
              <a:t>7 February 2020</a:t>
            </a:r>
          </a:p>
        </p:txBody>
      </p:sp>
    </p:spTree>
    <p:extLst>
      <p:ext uri="{BB962C8B-B14F-4D97-AF65-F5344CB8AC3E}">
        <p14:creationId xmlns:p14="http://schemas.microsoft.com/office/powerpoint/2010/main" val="3563274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E45D41-9DB9-AD4E-94B4-131B99F4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 (</a:t>
            </a:r>
            <a:r>
              <a:rPr lang="en-US" dirty="0">
                <a:latin typeface="Courier" pitchFamily="2" charset="0"/>
              </a:rPr>
              <a:t>&amp;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 Truth Table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EB8AA9-DAF8-0649-B516-FBBAEA6C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F2CF41-DBB4-144B-B24B-562656AA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303EE-96AC-6B48-B3D9-60FCDE71DF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09F3B4-99D1-E141-B216-D3EC261C6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133918"/>
              </p:ext>
            </p:extLst>
          </p:nvPr>
        </p:nvGraphicFramePr>
        <p:xfrm>
          <a:off x="2939719" y="2327564"/>
          <a:ext cx="6312561" cy="286211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04187">
                  <a:extLst>
                    <a:ext uri="{9D8B030D-6E8A-4147-A177-3AD203B41FA5}">
                      <a16:colId xmlns:a16="http://schemas.microsoft.com/office/drawing/2014/main" val="3738378508"/>
                    </a:ext>
                  </a:extLst>
                </a:gridCol>
                <a:gridCol w="2104187">
                  <a:extLst>
                    <a:ext uri="{9D8B030D-6E8A-4147-A177-3AD203B41FA5}">
                      <a16:colId xmlns:a16="http://schemas.microsoft.com/office/drawing/2014/main" val="2502363770"/>
                    </a:ext>
                  </a:extLst>
                </a:gridCol>
                <a:gridCol w="2104187">
                  <a:extLst>
                    <a:ext uri="{9D8B030D-6E8A-4147-A177-3AD203B41FA5}">
                      <a16:colId xmlns:a16="http://schemas.microsoft.com/office/drawing/2014/main" val="2646682790"/>
                    </a:ext>
                  </a:extLst>
                </a:gridCol>
              </a:tblGrid>
              <a:tr h="9540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" pitchFamily="2" charset="0"/>
                        </a:rPr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29961"/>
                  </a:ext>
                </a:extLst>
              </a:tr>
              <a:tr h="9540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798773"/>
                  </a:ext>
                </a:extLst>
              </a:tr>
              <a:tr h="9540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37876"/>
                  </a:ext>
                </a:extLst>
              </a:tr>
            </a:tbl>
          </a:graphicData>
        </a:graphic>
      </p:graphicFrame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B7B37F3-258D-224D-86AA-2598B4C8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r>
              <a:rPr lang="en-US" dirty="0"/>
              <a:t>7 February 2020</a:t>
            </a:r>
          </a:p>
        </p:txBody>
      </p:sp>
    </p:spTree>
    <p:extLst>
      <p:ext uri="{BB962C8B-B14F-4D97-AF65-F5344CB8AC3E}">
        <p14:creationId xmlns:p14="http://schemas.microsoft.com/office/powerpoint/2010/main" val="4015008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E45D41-9DB9-AD4E-94B4-131B99F4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OR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dirty="0">
                <a:latin typeface="Courier" pitchFamily="2" charset="0"/>
              </a:rPr>
              <a:t>|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 Truth Table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EB8AA9-DAF8-0649-B516-FBBAEA6C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F2CF41-DBB4-144B-B24B-562656AA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303EE-96AC-6B48-B3D9-60FCDE71DF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09F3B4-99D1-E141-B216-D3EC261C6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825574"/>
              </p:ext>
            </p:extLst>
          </p:nvPr>
        </p:nvGraphicFramePr>
        <p:xfrm>
          <a:off x="2939719" y="2327564"/>
          <a:ext cx="6312561" cy="286211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04187">
                  <a:extLst>
                    <a:ext uri="{9D8B030D-6E8A-4147-A177-3AD203B41FA5}">
                      <a16:colId xmlns:a16="http://schemas.microsoft.com/office/drawing/2014/main" val="3738378508"/>
                    </a:ext>
                  </a:extLst>
                </a:gridCol>
                <a:gridCol w="2104187">
                  <a:extLst>
                    <a:ext uri="{9D8B030D-6E8A-4147-A177-3AD203B41FA5}">
                      <a16:colId xmlns:a16="http://schemas.microsoft.com/office/drawing/2014/main" val="2502363770"/>
                    </a:ext>
                  </a:extLst>
                </a:gridCol>
                <a:gridCol w="2104187">
                  <a:extLst>
                    <a:ext uri="{9D8B030D-6E8A-4147-A177-3AD203B41FA5}">
                      <a16:colId xmlns:a16="http://schemas.microsoft.com/office/drawing/2014/main" val="2646682790"/>
                    </a:ext>
                  </a:extLst>
                </a:gridCol>
              </a:tblGrid>
              <a:tr h="9540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urier" pitchFamily="2" charset="0"/>
                        </a:rPr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29961"/>
                  </a:ext>
                </a:extLst>
              </a:tr>
              <a:tr h="9540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798773"/>
                  </a:ext>
                </a:extLst>
              </a:tr>
              <a:tr h="9540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37876"/>
                  </a:ext>
                </a:extLst>
              </a:tr>
            </a:tbl>
          </a:graphicData>
        </a:graphic>
      </p:graphicFrame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293F3DF-6C79-874C-8BF9-3CD17792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1" y="6332836"/>
            <a:ext cx="1338942" cy="365125"/>
          </a:xfrm>
        </p:spPr>
        <p:txBody>
          <a:bodyPr/>
          <a:lstStyle/>
          <a:p>
            <a:r>
              <a:rPr lang="en-US" dirty="0"/>
              <a:t>7 February 2020</a:t>
            </a:r>
          </a:p>
        </p:txBody>
      </p:sp>
    </p:spTree>
    <p:extLst>
      <p:ext uri="{BB962C8B-B14F-4D97-AF65-F5344CB8AC3E}">
        <p14:creationId xmlns:p14="http://schemas.microsoft.com/office/powerpoint/2010/main" val="1725554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1648</Words>
  <Application>Microsoft Macintosh PowerPoint</Application>
  <PresentationFormat>Widescreen</PresentationFormat>
  <Paragraphs>671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</vt:lpstr>
      <vt:lpstr>Tw Cen MT</vt:lpstr>
      <vt:lpstr>Office Theme</vt:lpstr>
      <vt:lpstr>1_Office Theme</vt:lpstr>
      <vt:lpstr>Bit Vectors and Sets</vt:lpstr>
      <vt:lpstr>Units of Information</vt:lpstr>
      <vt:lpstr>Logical Shift</vt:lpstr>
      <vt:lpstr>Arithmetic Shift</vt:lpstr>
      <vt:lpstr>Bitwise Operations in C</vt:lpstr>
      <vt:lpstr>C’s Vexatious Right Shift (&gt;&gt;)</vt:lpstr>
      <vt:lpstr>C’s Vexatious Left Shift (&lt;&lt;)</vt:lpstr>
      <vt:lpstr>AND (&amp;) Truth Table</vt:lpstr>
      <vt:lpstr>OR (|) Truth Table</vt:lpstr>
      <vt:lpstr>XOR (^) Truth Table</vt:lpstr>
      <vt:lpstr>NOT (~) Truth Table</vt:lpstr>
      <vt:lpstr>Getting A High-Order Nibble</vt:lpstr>
      <vt:lpstr>Setting A High-Order Nibble</vt:lpstr>
      <vt:lpstr>Sets</vt:lpstr>
      <vt:lpstr>Set Operations with Dogs</vt:lpstr>
      <vt:lpstr>Set Intersection ( A ∩ B )</vt:lpstr>
      <vt:lpstr>Set Union ( A ∪ B )</vt:lpstr>
      <vt:lpstr>Set Difference ( A – B )</vt:lpstr>
      <vt:lpstr>Set Complement ( Ā or AC )</vt:lpstr>
      <vt:lpstr>Representing Sets with Bits</vt:lpstr>
      <vt:lpstr>Setting A Bit</vt:lpstr>
      <vt:lpstr>Clearing A Bit</vt:lpstr>
      <vt:lpstr>Getting A Bit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Vectors and Sets</dc:title>
  <dc:creator>Darrell Long</dc:creator>
  <cp:lastModifiedBy>Darrell Long</cp:lastModifiedBy>
  <cp:revision>5</cp:revision>
  <dcterms:created xsi:type="dcterms:W3CDTF">2020-01-04T05:49:38Z</dcterms:created>
  <dcterms:modified xsi:type="dcterms:W3CDTF">2022-02-17T02:34:04Z</dcterms:modified>
</cp:coreProperties>
</file>