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AD3B4-0D7B-46EE-84FD-1BB1F8422F5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58925" y="1143000"/>
            <a:ext cx="3740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48CC6-1BA5-4632-9A03-10FDC49E9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85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8925" y="1143000"/>
            <a:ext cx="3740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48CC6-1BA5-4632-9A03-10FDC49E90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9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46133"/>
            <a:ext cx="10363200" cy="350181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242845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35517"/>
            <a:ext cx="262890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35517"/>
            <a:ext cx="773430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43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38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507618"/>
            <a:ext cx="10515600" cy="418401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731215"/>
            <a:ext cx="10515600" cy="2200274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2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677584"/>
            <a:ext cx="518160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4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35519"/>
            <a:ext cx="1051560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465706"/>
            <a:ext cx="5157787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674110"/>
            <a:ext cx="5157787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465706"/>
            <a:ext cx="5183188" cy="1208404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674110"/>
            <a:ext cx="518318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1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6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48226"/>
            <a:ext cx="6172200" cy="71479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8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560"/>
            <a:ext cx="3932237" cy="234696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448226"/>
            <a:ext cx="6172200" cy="7147983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017520"/>
            <a:ext cx="3932237" cy="55903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35519"/>
            <a:ext cx="1051560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677584"/>
            <a:ext cx="1051560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A42E2-77EB-4C5E-935B-FBBE5B50BEC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9322649"/>
            <a:ext cx="41148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9322649"/>
            <a:ext cx="274320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95618-CAF6-4527-ABFC-0E47809C5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6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543CD-EE82-0CE4-0D74-937F210A49CA}"/>
              </a:ext>
            </a:extLst>
          </p:cNvPr>
          <p:cNvSpPr/>
          <p:nvPr/>
        </p:nvSpPr>
        <p:spPr>
          <a:xfrm>
            <a:off x="387350" y="932544"/>
            <a:ext cx="11417300" cy="3225797"/>
          </a:xfrm>
          <a:prstGeom prst="roundRect">
            <a:avLst>
              <a:gd name="adj" fmla="val 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Arrow: Down 144">
            <a:extLst>
              <a:ext uri="{FF2B5EF4-FFF2-40B4-BE49-F238E27FC236}">
                <a16:creationId xmlns:a16="http://schemas.microsoft.com/office/drawing/2014/main" id="{F75381DD-F455-21D5-11BC-1247313D7B6A}"/>
              </a:ext>
            </a:extLst>
          </p:cNvPr>
          <p:cNvSpPr/>
          <p:nvPr/>
        </p:nvSpPr>
        <p:spPr>
          <a:xfrm>
            <a:off x="2209366" y="3283337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Arrow: Down 147">
            <a:extLst>
              <a:ext uri="{FF2B5EF4-FFF2-40B4-BE49-F238E27FC236}">
                <a16:creationId xmlns:a16="http://schemas.microsoft.com/office/drawing/2014/main" id="{B609FB71-143A-3937-B9A4-02054B29F256}"/>
              </a:ext>
            </a:extLst>
          </p:cNvPr>
          <p:cNvSpPr/>
          <p:nvPr/>
        </p:nvSpPr>
        <p:spPr>
          <a:xfrm>
            <a:off x="3428566" y="3297821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Down 148">
            <a:extLst>
              <a:ext uri="{FF2B5EF4-FFF2-40B4-BE49-F238E27FC236}">
                <a16:creationId xmlns:a16="http://schemas.microsoft.com/office/drawing/2014/main" id="{BE87FA29-C687-4ABD-ED23-CF60DE021394}"/>
              </a:ext>
            </a:extLst>
          </p:cNvPr>
          <p:cNvSpPr/>
          <p:nvPr/>
        </p:nvSpPr>
        <p:spPr>
          <a:xfrm>
            <a:off x="4544858" y="3288977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row: Down 149">
            <a:extLst>
              <a:ext uri="{FF2B5EF4-FFF2-40B4-BE49-F238E27FC236}">
                <a16:creationId xmlns:a16="http://schemas.microsoft.com/office/drawing/2014/main" id="{AF97045C-9974-6246-FDEA-BB362B05919D}"/>
              </a:ext>
            </a:extLst>
          </p:cNvPr>
          <p:cNvSpPr/>
          <p:nvPr/>
        </p:nvSpPr>
        <p:spPr>
          <a:xfrm>
            <a:off x="5927929" y="3299425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Arrow: Down 150">
            <a:extLst>
              <a:ext uri="{FF2B5EF4-FFF2-40B4-BE49-F238E27FC236}">
                <a16:creationId xmlns:a16="http://schemas.microsoft.com/office/drawing/2014/main" id="{7F9758FC-80C0-BE8B-7ADD-534B3F903442}"/>
              </a:ext>
            </a:extLst>
          </p:cNvPr>
          <p:cNvSpPr/>
          <p:nvPr/>
        </p:nvSpPr>
        <p:spPr>
          <a:xfrm>
            <a:off x="7519555" y="3289808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Arrow: Down 151">
            <a:extLst>
              <a:ext uri="{FF2B5EF4-FFF2-40B4-BE49-F238E27FC236}">
                <a16:creationId xmlns:a16="http://schemas.microsoft.com/office/drawing/2014/main" id="{52FF5151-D573-5B27-5C8E-9890F5ED798C}"/>
              </a:ext>
            </a:extLst>
          </p:cNvPr>
          <p:cNvSpPr/>
          <p:nvPr/>
        </p:nvSpPr>
        <p:spPr>
          <a:xfrm>
            <a:off x="8908555" y="3288786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7C07AFE9-B838-3BE7-8448-E0D660AB4799}"/>
              </a:ext>
            </a:extLst>
          </p:cNvPr>
          <p:cNvSpPr/>
          <p:nvPr/>
        </p:nvSpPr>
        <p:spPr>
          <a:xfrm>
            <a:off x="10173970" y="3290215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row: Down 153">
            <a:extLst>
              <a:ext uri="{FF2B5EF4-FFF2-40B4-BE49-F238E27FC236}">
                <a16:creationId xmlns:a16="http://schemas.microsoft.com/office/drawing/2014/main" id="{072AE1CB-D38F-174C-91FD-CE32C6250887}"/>
              </a:ext>
            </a:extLst>
          </p:cNvPr>
          <p:cNvSpPr/>
          <p:nvPr/>
        </p:nvSpPr>
        <p:spPr>
          <a:xfrm>
            <a:off x="11072667" y="3293765"/>
            <a:ext cx="177670" cy="25317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17905-DECF-BAFF-442C-1E6F133FF6C3}"/>
              </a:ext>
            </a:extLst>
          </p:cNvPr>
          <p:cNvSpPr txBox="1"/>
          <p:nvPr/>
        </p:nvSpPr>
        <p:spPr>
          <a:xfrm>
            <a:off x="531161" y="1019629"/>
            <a:ext cx="11104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EEG Measures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930F2DA-58FF-BAA1-DF18-EC9E46CEED7A}"/>
              </a:ext>
            </a:extLst>
          </p:cNvPr>
          <p:cNvSpPr/>
          <p:nvPr/>
        </p:nvSpPr>
        <p:spPr>
          <a:xfrm>
            <a:off x="3600488" y="5319669"/>
            <a:ext cx="4496570" cy="3538634"/>
          </a:xfrm>
          <a:prstGeom prst="roundRect">
            <a:avLst>
              <a:gd name="adj" fmla="val 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47F0CB0-4DED-1FDF-5EE4-FBEF2D988095}"/>
              </a:ext>
            </a:extLst>
          </p:cNvPr>
          <p:cNvSpPr txBox="1"/>
          <p:nvPr/>
        </p:nvSpPr>
        <p:spPr>
          <a:xfrm>
            <a:off x="5055837" y="5359170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977B33B-88F1-410B-915B-42C020ECAB58}"/>
              </a:ext>
            </a:extLst>
          </p:cNvPr>
          <p:cNvSpPr/>
          <p:nvPr/>
        </p:nvSpPr>
        <p:spPr>
          <a:xfrm>
            <a:off x="406030" y="5319668"/>
            <a:ext cx="3026059" cy="3538634"/>
          </a:xfrm>
          <a:prstGeom prst="roundRect">
            <a:avLst>
              <a:gd name="adj" fmla="val 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0088CF-6C19-B3F1-2DFE-8E905BDC4536}"/>
              </a:ext>
            </a:extLst>
          </p:cNvPr>
          <p:cNvSpPr txBox="1"/>
          <p:nvPr/>
        </p:nvSpPr>
        <p:spPr>
          <a:xfrm>
            <a:off x="1538901" y="5340490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6C05A-9684-4863-2A40-C0C60E13C8F1}"/>
              </a:ext>
            </a:extLst>
          </p:cNvPr>
          <p:cNvSpPr/>
          <p:nvPr/>
        </p:nvSpPr>
        <p:spPr>
          <a:xfrm>
            <a:off x="4023348" y="5936452"/>
            <a:ext cx="1785257" cy="40011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Gamma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8BE24-A869-B0A9-8EA2-E49DB1D4A50A}"/>
              </a:ext>
            </a:extLst>
          </p:cNvPr>
          <p:cNvSpPr/>
          <p:nvPr/>
        </p:nvSpPr>
        <p:spPr>
          <a:xfrm>
            <a:off x="4023348" y="6504656"/>
            <a:ext cx="1785257" cy="40011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Alpha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3A4A60-1ACD-26C6-83E0-98B922397474}"/>
              </a:ext>
            </a:extLst>
          </p:cNvPr>
          <p:cNvSpPr/>
          <p:nvPr/>
        </p:nvSpPr>
        <p:spPr>
          <a:xfrm>
            <a:off x="4023348" y="7072589"/>
            <a:ext cx="1785257" cy="400110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Motor: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A1CE29-FAC3-4D4D-8407-DCD353DB3653}"/>
              </a:ext>
            </a:extLst>
          </p:cNvPr>
          <p:cNvSpPr/>
          <p:nvPr/>
        </p:nvSpPr>
        <p:spPr>
          <a:xfrm>
            <a:off x="4023346" y="7640520"/>
            <a:ext cx="178525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0701DC-A420-EF72-A4A4-A77D7E525420}"/>
              </a:ext>
            </a:extLst>
          </p:cNvPr>
          <p:cNvSpPr/>
          <p:nvPr/>
        </p:nvSpPr>
        <p:spPr>
          <a:xfrm>
            <a:off x="4023346" y="8208452"/>
            <a:ext cx="1785257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IQ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C8BD55-C3CA-7E8D-FC51-F919E024CE09}"/>
              </a:ext>
            </a:extLst>
          </p:cNvPr>
          <p:cNvSpPr/>
          <p:nvPr/>
        </p:nvSpPr>
        <p:spPr>
          <a:xfrm>
            <a:off x="6735171" y="6559296"/>
            <a:ext cx="1017257" cy="40011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CD90F2-4B0A-C54D-C11F-B19E90718302}"/>
              </a:ext>
            </a:extLst>
          </p:cNvPr>
          <p:cNvCxnSpPr>
            <a:cxnSpLocks/>
          </p:cNvCxnSpPr>
          <p:nvPr/>
        </p:nvCxnSpPr>
        <p:spPr>
          <a:xfrm>
            <a:off x="5808603" y="6169738"/>
            <a:ext cx="926566" cy="407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9DB2C8-BEB4-B6F7-3F5B-5A011D70D29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08606" y="6730324"/>
            <a:ext cx="926567" cy="290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DF38F1-B4F8-0E04-AD4C-FD24A7B37C8B}"/>
              </a:ext>
            </a:extLst>
          </p:cNvPr>
          <p:cNvCxnSpPr>
            <a:cxnSpLocks/>
          </p:cNvCxnSpPr>
          <p:nvPr/>
        </p:nvCxnSpPr>
        <p:spPr>
          <a:xfrm flipV="1">
            <a:off x="5808603" y="6937997"/>
            <a:ext cx="926566" cy="353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AADD79-5704-20D7-7605-D86C374E6330}"/>
              </a:ext>
            </a:extLst>
          </p:cNvPr>
          <p:cNvCxnSpPr>
            <a:cxnSpLocks/>
          </p:cNvCxnSpPr>
          <p:nvPr/>
        </p:nvCxnSpPr>
        <p:spPr>
          <a:xfrm flipV="1">
            <a:off x="5830375" y="6992638"/>
            <a:ext cx="1124859" cy="8996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D58101-C023-4BAD-DFD8-5CB9AB57303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5808603" y="6959406"/>
            <a:ext cx="1435196" cy="1507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D89BF7-F383-9A85-2295-5FC7E2E7095D}"/>
              </a:ext>
            </a:extLst>
          </p:cNvPr>
          <p:cNvSpPr txBox="1"/>
          <p:nvPr/>
        </p:nvSpPr>
        <p:spPr>
          <a:xfrm>
            <a:off x="5985320" y="598378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E7278B-B874-BCB4-0B52-98968AA5F395}"/>
              </a:ext>
            </a:extLst>
          </p:cNvPr>
          <p:cNvSpPr txBox="1"/>
          <p:nvPr/>
        </p:nvSpPr>
        <p:spPr>
          <a:xfrm>
            <a:off x="5921746" y="638389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47CD7A6-F77B-58F6-6BB5-F5E2F9B34102}"/>
              </a:ext>
            </a:extLst>
          </p:cNvPr>
          <p:cNvSpPr txBox="1"/>
          <p:nvPr/>
        </p:nvSpPr>
        <p:spPr>
          <a:xfrm>
            <a:off x="6067056" y="806011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9A64B7-1080-CE74-C247-C00ED1461CEF}"/>
              </a:ext>
            </a:extLst>
          </p:cNvPr>
          <p:cNvSpPr txBox="1"/>
          <p:nvPr/>
        </p:nvSpPr>
        <p:spPr>
          <a:xfrm>
            <a:off x="5859176" y="6840309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1B9C2F-A427-C5F5-D2CC-150EC9216600}"/>
              </a:ext>
            </a:extLst>
          </p:cNvPr>
          <p:cNvSpPr txBox="1"/>
          <p:nvPr/>
        </p:nvSpPr>
        <p:spPr>
          <a:xfrm>
            <a:off x="5808602" y="72711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4F8EF9-9533-1F8B-8B48-81E9410F22A6}"/>
              </a:ext>
            </a:extLst>
          </p:cNvPr>
          <p:cNvCxnSpPr/>
          <p:nvPr/>
        </p:nvCxnSpPr>
        <p:spPr>
          <a:xfrm flipV="1">
            <a:off x="1011858" y="5979486"/>
            <a:ext cx="0" cy="19372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6CBBBF-ACE6-2378-4C32-BB2CA7B9AC29}"/>
              </a:ext>
            </a:extLst>
          </p:cNvPr>
          <p:cNvCxnSpPr>
            <a:cxnSpLocks/>
          </p:cNvCxnSpPr>
          <p:nvPr/>
        </p:nvCxnSpPr>
        <p:spPr>
          <a:xfrm>
            <a:off x="1004238" y="7905473"/>
            <a:ext cx="21989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B95136E-F5A4-02BE-BD00-4FB46C5E854D}"/>
              </a:ext>
            </a:extLst>
          </p:cNvPr>
          <p:cNvSpPr/>
          <p:nvPr/>
        </p:nvSpPr>
        <p:spPr>
          <a:xfrm>
            <a:off x="1450585" y="6547987"/>
            <a:ext cx="221901" cy="22566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FC5EA69-DF2D-BD81-3E44-B16C66E5C659}"/>
              </a:ext>
            </a:extLst>
          </p:cNvPr>
          <p:cNvSpPr/>
          <p:nvPr/>
        </p:nvSpPr>
        <p:spPr>
          <a:xfrm>
            <a:off x="1382921" y="6963082"/>
            <a:ext cx="221901" cy="22566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EFC91C-4DCE-356A-CFCC-CEFBB4718AC4}"/>
              </a:ext>
            </a:extLst>
          </p:cNvPr>
          <p:cNvSpPr/>
          <p:nvPr/>
        </p:nvSpPr>
        <p:spPr>
          <a:xfrm>
            <a:off x="1535321" y="7115482"/>
            <a:ext cx="221901" cy="22566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2FE7FE1-3F26-943E-9EB5-8EB32A4BE4F4}"/>
              </a:ext>
            </a:extLst>
          </p:cNvPr>
          <p:cNvSpPr/>
          <p:nvPr/>
        </p:nvSpPr>
        <p:spPr>
          <a:xfrm>
            <a:off x="1759161" y="6814418"/>
            <a:ext cx="221901" cy="22566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FA2D8C6-5E3C-12CC-158D-D9E416F249FE}"/>
              </a:ext>
            </a:extLst>
          </p:cNvPr>
          <p:cNvSpPr/>
          <p:nvPr/>
        </p:nvSpPr>
        <p:spPr>
          <a:xfrm>
            <a:off x="2391697" y="6507273"/>
            <a:ext cx="221901" cy="22566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F9DFB-902D-540D-F23E-98724C2911F6}"/>
              </a:ext>
            </a:extLst>
          </p:cNvPr>
          <p:cNvSpPr/>
          <p:nvPr/>
        </p:nvSpPr>
        <p:spPr>
          <a:xfrm>
            <a:off x="2542457" y="6848521"/>
            <a:ext cx="221901" cy="22566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991E1C4-8868-15F5-97D2-0521DB74FB9A}"/>
              </a:ext>
            </a:extLst>
          </p:cNvPr>
          <p:cNvSpPr/>
          <p:nvPr/>
        </p:nvSpPr>
        <p:spPr>
          <a:xfrm>
            <a:off x="2756830" y="7157921"/>
            <a:ext cx="221901" cy="22566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E355A79-94DA-0244-10A0-27CEBBA6228B}"/>
              </a:ext>
            </a:extLst>
          </p:cNvPr>
          <p:cNvSpPr/>
          <p:nvPr/>
        </p:nvSpPr>
        <p:spPr>
          <a:xfrm>
            <a:off x="2316191" y="7331136"/>
            <a:ext cx="221901" cy="22566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F0CF65E-B5D9-7E9B-6A92-918229807E3A}"/>
              </a:ext>
            </a:extLst>
          </p:cNvPr>
          <p:cNvSpPr/>
          <p:nvPr/>
        </p:nvSpPr>
        <p:spPr>
          <a:xfrm>
            <a:off x="2531706" y="6227859"/>
            <a:ext cx="221901" cy="225665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1F3DC86-C64B-AD71-CE6F-E1E5421E3195}"/>
              </a:ext>
            </a:extLst>
          </p:cNvPr>
          <p:cNvCxnSpPr/>
          <p:nvPr/>
        </p:nvCxnSpPr>
        <p:spPr>
          <a:xfrm flipV="1">
            <a:off x="1757222" y="5979486"/>
            <a:ext cx="780869" cy="1673587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1071AE5C-D5E0-B141-13CD-C3EBC300F28A}"/>
              </a:ext>
            </a:extLst>
          </p:cNvPr>
          <p:cNvSpPr/>
          <p:nvPr/>
        </p:nvSpPr>
        <p:spPr>
          <a:xfrm>
            <a:off x="1227210" y="6087394"/>
            <a:ext cx="221901" cy="22566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8A0A8AF-36CE-E2AD-FDE3-FE6554B60D11}"/>
              </a:ext>
            </a:extLst>
          </p:cNvPr>
          <p:cNvSpPr/>
          <p:nvPr/>
        </p:nvSpPr>
        <p:spPr>
          <a:xfrm>
            <a:off x="677633" y="8487062"/>
            <a:ext cx="140050" cy="14053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12BA70B-3FA6-68BE-18AE-018CCA82EB3F}"/>
              </a:ext>
            </a:extLst>
          </p:cNvPr>
          <p:cNvSpPr/>
          <p:nvPr/>
        </p:nvSpPr>
        <p:spPr>
          <a:xfrm>
            <a:off x="1533697" y="8477209"/>
            <a:ext cx="140050" cy="14053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320C292-8BB2-DF7D-7621-3D3C45A9FDE4}"/>
              </a:ext>
            </a:extLst>
          </p:cNvPr>
          <p:cNvSpPr txBox="1"/>
          <p:nvPr/>
        </p:nvSpPr>
        <p:spPr>
          <a:xfrm>
            <a:off x="821458" y="8385094"/>
            <a:ext cx="61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ASD</a:t>
            </a:r>
          </a:p>
          <a:p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E50C7E8-A2E5-5B96-A3B0-959906B18530}"/>
              </a:ext>
            </a:extLst>
          </p:cNvPr>
          <p:cNvSpPr txBox="1"/>
          <p:nvPr/>
        </p:nvSpPr>
        <p:spPr>
          <a:xfrm>
            <a:off x="1274190" y="7934972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Marker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105C12-686F-2E0E-648E-A91AB2BF80C2}"/>
              </a:ext>
            </a:extLst>
          </p:cNvPr>
          <p:cNvSpPr txBox="1"/>
          <p:nvPr/>
        </p:nvSpPr>
        <p:spPr>
          <a:xfrm rot="16200000">
            <a:off x="15681" y="6795939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Marker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3912946-7CBB-3570-DF3B-017E2C5CF264}"/>
              </a:ext>
            </a:extLst>
          </p:cNvPr>
          <p:cNvSpPr/>
          <p:nvPr/>
        </p:nvSpPr>
        <p:spPr>
          <a:xfrm>
            <a:off x="8620520" y="5319669"/>
            <a:ext cx="3175325" cy="3538634"/>
          </a:xfrm>
          <a:prstGeom prst="roundRect">
            <a:avLst>
              <a:gd name="adj" fmla="val 317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AE9ACF-9369-1912-87AC-8018CF875565}"/>
              </a:ext>
            </a:extLst>
          </p:cNvPr>
          <p:cNvSpPr txBox="1"/>
          <p:nvPr/>
        </p:nvSpPr>
        <p:spPr>
          <a:xfrm>
            <a:off x="8938500" y="5325781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K-Means Clustering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EE0B3AB-18F9-7211-5C4E-815C35B0536C}"/>
              </a:ext>
            </a:extLst>
          </p:cNvPr>
          <p:cNvCxnSpPr/>
          <p:nvPr/>
        </p:nvCxnSpPr>
        <p:spPr>
          <a:xfrm flipV="1">
            <a:off x="9348436" y="6178441"/>
            <a:ext cx="0" cy="19372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6B3C5FB-4509-BEDC-6F7C-FF2E0E282FA7}"/>
              </a:ext>
            </a:extLst>
          </p:cNvPr>
          <p:cNvCxnSpPr>
            <a:cxnSpLocks/>
          </p:cNvCxnSpPr>
          <p:nvPr/>
        </p:nvCxnSpPr>
        <p:spPr>
          <a:xfrm>
            <a:off x="9340816" y="8104428"/>
            <a:ext cx="219891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58536B5-9B64-8EA1-0244-E03D783184CC}"/>
              </a:ext>
            </a:extLst>
          </p:cNvPr>
          <p:cNvSpPr txBox="1"/>
          <p:nvPr/>
        </p:nvSpPr>
        <p:spPr>
          <a:xfrm>
            <a:off x="9610768" y="8133927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Marker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C77B31-A623-11F4-3880-C8B77056244F}"/>
              </a:ext>
            </a:extLst>
          </p:cNvPr>
          <p:cNvSpPr txBox="1"/>
          <p:nvPr/>
        </p:nvSpPr>
        <p:spPr>
          <a:xfrm rot="16200000">
            <a:off x="8352260" y="6994894"/>
            <a:ext cx="155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Marker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C2626EB-C2D6-BB35-68A0-274B18F19E0B}"/>
              </a:ext>
            </a:extLst>
          </p:cNvPr>
          <p:cNvSpPr/>
          <p:nvPr/>
        </p:nvSpPr>
        <p:spPr>
          <a:xfrm>
            <a:off x="9518788" y="6324410"/>
            <a:ext cx="821502" cy="648197"/>
          </a:xfrm>
          <a:prstGeom prst="ellipse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DAD8BEE-C85D-92E9-F3F6-567A3258A869}"/>
              </a:ext>
            </a:extLst>
          </p:cNvPr>
          <p:cNvSpPr/>
          <p:nvPr/>
        </p:nvSpPr>
        <p:spPr>
          <a:xfrm>
            <a:off x="10763815" y="6378320"/>
            <a:ext cx="337116" cy="825379"/>
          </a:xfrm>
          <a:prstGeom prst="ellipse">
            <a:avLst/>
          </a:prstGeom>
          <a:noFill/>
          <a:ln w="5715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11B71902-7C52-CECA-92BE-E64F453AD899}"/>
              </a:ext>
            </a:extLst>
          </p:cNvPr>
          <p:cNvSpPr/>
          <p:nvPr/>
        </p:nvSpPr>
        <p:spPr>
          <a:xfrm rot="1253833">
            <a:off x="9578735" y="7263997"/>
            <a:ext cx="821502" cy="539901"/>
          </a:xfrm>
          <a:prstGeom prst="ellipse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ED9DDB8-8A9E-8525-8300-39FD44549BB9}"/>
              </a:ext>
            </a:extLst>
          </p:cNvPr>
          <p:cNvSpPr/>
          <p:nvPr/>
        </p:nvSpPr>
        <p:spPr>
          <a:xfrm>
            <a:off x="9787164" y="6746943"/>
            <a:ext cx="221901" cy="2256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0F4342-9917-30B1-0B84-1650FA266D1F}"/>
              </a:ext>
            </a:extLst>
          </p:cNvPr>
          <p:cNvSpPr/>
          <p:nvPr/>
        </p:nvSpPr>
        <p:spPr>
          <a:xfrm>
            <a:off x="9502477" y="6693920"/>
            <a:ext cx="221901" cy="2256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B33F3BD-1FD1-475B-3480-F776FEB5592C}"/>
              </a:ext>
            </a:extLst>
          </p:cNvPr>
          <p:cNvSpPr/>
          <p:nvPr/>
        </p:nvSpPr>
        <p:spPr>
          <a:xfrm>
            <a:off x="9919519" y="7581703"/>
            <a:ext cx="221901" cy="225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22D5B66-577A-5F55-47DD-BDC27754CF32}"/>
              </a:ext>
            </a:extLst>
          </p:cNvPr>
          <p:cNvSpPr/>
          <p:nvPr/>
        </p:nvSpPr>
        <p:spPr>
          <a:xfrm>
            <a:off x="9599913" y="7504989"/>
            <a:ext cx="221901" cy="225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7615C993-28AC-1854-EC21-415DBC58D925}"/>
              </a:ext>
            </a:extLst>
          </p:cNvPr>
          <p:cNvSpPr/>
          <p:nvPr/>
        </p:nvSpPr>
        <p:spPr>
          <a:xfrm>
            <a:off x="10728274" y="6706229"/>
            <a:ext cx="221901" cy="2256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5806B265-EDDB-8592-EE2B-019AF68CA21E}"/>
              </a:ext>
            </a:extLst>
          </p:cNvPr>
          <p:cNvSpPr/>
          <p:nvPr/>
        </p:nvSpPr>
        <p:spPr>
          <a:xfrm>
            <a:off x="10879033" y="7047474"/>
            <a:ext cx="221901" cy="2256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DCF5D2A6-7287-4C3A-2F85-492C405E7836}"/>
              </a:ext>
            </a:extLst>
          </p:cNvPr>
          <p:cNvSpPr/>
          <p:nvPr/>
        </p:nvSpPr>
        <p:spPr>
          <a:xfrm>
            <a:off x="9824140" y="7294082"/>
            <a:ext cx="221901" cy="225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AC1FB38-A53C-0359-A19F-44AE1CD1E1B7}"/>
              </a:ext>
            </a:extLst>
          </p:cNvPr>
          <p:cNvSpPr/>
          <p:nvPr/>
        </p:nvSpPr>
        <p:spPr>
          <a:xfrm>
            <a:off x="11012960" y="6806751"/>
            <a:ext cx="221901" cy="2256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E608E670-2B1D-E2C3-E319-D9135F55F025}"/>
              </a:ext>
            </a:extLst>
          </p:cNvPr>
          <p:cNvSpPr/>
          <p:nvPr/>
        </p:nvSpPr>
        <p:spPr>
          <a:xfrm>
            <a:off x="10868283" y="6426813"/>
            <a:ext cx="221901" cy="22566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8C06CE8-2271-E7DB-C1AE-3C9461A16577}"/>
              </a:ext>
            </a:extLst>
          </p:cNvPr>
          <p:cNvSpPr/>
          <p:nvPr/>
        </p:nvSpPr>
        <p:spPr>
          <a:xfrm>
            <a:off x="9563789" y="6286350"/>
            <a:ext cx="221901" cy="2256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3DD8BF1-1751-1723-605D-C05C796D587A}"/>
              </a:ext>
            </a:extLst>
          </p:cNvPr>
          <p:cNvSpPr/>
          <p:nvPr/>
        </p:nvSpPr>
        <p:spPr>
          <a:xfrm>
            <a:off x="10107572" y="7547202"/>
            <a:ext cx="221901" cy="22566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0892BA5-568B-1445-9AC5-16B9BE685837}"/>
              </a:ext>
            </a:extLst>
          </p:cNvPr>
          <p:cNvSpPr/>
          <p:nvPr/>
        </p:nvSpPr>
        <p:spPr>
          <a:xfrm>
            <a:off x="10030469" y="6476755"/>
            <a:ext cx="221901" cy="22566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5904E071-2032-95F2-203F-33B1C55DE0C5}"/>
              </a:ext>
            </a:extLst>
          </p:cNvPr>
          <p:cNvSpPr/>
          <p:nvPr/>
        </p:nvSpPr>
        <p:spPr>
          <a:xfrm>
            <a:off x="387352" y="4834166"/>
            <a:ext cx="7709707" cy="401203"/>
          </a:xfrm>
          <a:prstGeom prst="roundRect">
            <a:avLst>
              <a:gd name="adj" fmla="val 22170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8F4EE20-E3C2-77C3-1843-C1DF66675EDA}"/>
              </a:ext>
            </a:extLst>
          </p:cNvPr>
          <p:cNvSpPr/>
          <p:nvPr/>
        </p:nvSpPr>
        <p:spPr>
          <a:xfrm>
            <a:off x="8620520" y="4834167"/>
            <a:ext cx="3175325" cy="401203"/>
          </a:xfrm>
          <a:prstGeom prst="roundRect">
            <a:avLst>
              <a:gd name="adj" fmla="val 19004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8EDDE3-BA8A-26B0-98F3-B384E8579BDA}"/>
              </a:ext>
            </a:extLst>
          </p:cNvPr>
          <p:cNvSpPr txBox="1"/>
          <p:nvPr/>
        </p:nvSpPr>
        <p:spPr>
          <a:xfrm>
            <a:off x="3323427" y="4842478"/>
            <a:ext cx="1837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SUPERVISED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1E6CA8A-C703-B847-6CFE-4EEF71DA8A61}"/>
              </a:ext>
            </a:extLst>
          </p:cNvPr>
          <p:cNvSpPr txBox="1"/>
          <p:nvPr/>
        </p:nvSpPr>
        <p:spPr>
          <a:xfrm>
            <a:off x="9039642" y="4842478"/>
            <a:ext cx="2209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UNSUPERVISED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8092C3B2-093D-CCC7-8789-404116167A0B}"/>
              </a:ext>
            </a:extLst>
          </p:cNvPr>
          <p:cNvSpPr/>
          <p:nvPr/>
        </p:nvSpPr>
        <p:spPr>
          <a:xfrm>
            <a:off x="387352" y="4352005"/>
            <a:ext cx="11408493" cy="401203"/>
          </a:xfrm>
          <a:prstGeom prst="roundRect">
            <a:avLst>
              <a:gd name="adj" fmla="val 2217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6515A1-4D57-D0D6-92C4-D54170B94138}"/>
              </a:ext>
            </a:extLst>
          </p:cNvPr>
          <p:cNvSpPr txBox="1"/>
          <p:nvPr/>
        </p:nvSpPr>
        <p:spPr>
          <a:xfrm>
            <a:off x="3323428" y="4360317"/>
            <a:ext cx="4773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ANALYSIS APPROACH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7DA78DE1-B86F-3D10-A98C-B00E5F2676C1}"/>
              </a:ext>
            </a:extLst>
          </p:cNvPr>
          <p:cNvCxnSpPr>
            <a:cxnSpLocks/>
          </p:cNvCxnSpPr>
          <p:nvPr/>
        </p:nvCxnSpPr>
        <p:spPr>
          <a:xfrm>
            <a:off x="3735452" y="5756153"/>
            <a:ext cx="418481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B6B66F1-4809-825E-46F5-5047F8E4F9E9}"/>
              </a:ext>
            </a:extLst>
          </p:cNvPr>
          <p:cNvCxnSpPr>
            <a:cxnSpLocks/>
          </p:cNvCxnSpPr>
          <p:nvPr/>
        </p:nvCxnSpPr>
        <p:spPr>
          <a:xfrm>
            <a:off x="8695839" y="5745031"/>
            <a:ext cx="3026163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79BBDFD-11DD-1A53-1521-8156B81A46DE}"/>
              </a:ext>
            </a:extLst>
          </p:cNvPr>
          <p:cNvCxnSpPr>
            <a:cxnSpLocks/>
          </p:cNvCxnSpPr>
          <p:nvPr/>
        </p:nvCxnSpPr>
        <p:spPr>
          <a:xfrm>
            <a:off x="495286" y="5755645"/>
            <a:ext cx="282814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46" name="Table 145">
            <a:extLst>
              <a:ext uri="{FF2B5EF4-FFF2-40B4-BE49-F238E27FC236}">
                <a16:creationId xmlns:a16="http://schemas.microsoft.com/office/drawing/2014/main" id="{A2EE379B-B6CB-9505-8CCE-E5586B306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377191"/>
              </p:ext>
            </p:extLst>
          </p:nvPr>
        </p:nvGraphicFramePr>
        <p:xfrm>
          <a:off x="392863" y="1629285"/>
          <a:ext cx="11120659" cy="177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466045978"/>
                    </a:ext>
                  </a:extLst>
                </a:gridCol>
                <a:gridCol w="1510347">
                  <a:extLst>
                    <a:ext uri="{9D8B030D-6E8A-4147-A177-3AD203B41FA5}">
                      <a16:colId xmlns:a16="http://schemas.microsoft.com/office/drawing/2014/main" val="39179491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782079219"/>
                    </a:ext>
                  </a:extLst>
                </a:gridCol>
                <a:gridCol w="1333817">
                  <a:extLst>
                    <a:ext uri="{9D8B030D-6E8A-4147-A177-3AD203B41FA5}">
                      <a16:colId xmlns:a16="http://schemas.microsoft.com/office/drawing/2014/main" val="4136854801"/>
                    </a:ext>
                  </a:extLst>
                </a:gridCol>
                <a:gridCol w="1527493">
                  <a:extLst>
                    <a:ext uri="{9D8B030D-6E8A-4147-A177-3AD203B41FA5}">
                      <a16:colId xmlns:a16="http://schemas.microsoft.com/office/drawing/2014/main" val="2878627705"/>
                    </a:ext>
                  </a:extLst>
                </a:gridCol>
                <a:gridCol w="1505267">
                  <a:extLst>
                    <a:ext uri="{9D8B030D-6E8A-4147-A177-3AD203B41FA5}">
                      <a16:colId xmlns:a16="http://schemas.microsoft.com/office/drawing/2014/main" val="590431246"/>
                    </a:ext>
                  </a:extLst>
                </a:gridCol>
                <a:gridCol w="1333817">
                  <a:extLst>
                    <a:ext uri="{9D8B030D-6E8A-4147-A177-3AD203B41FA5}">
                      <a16:colId xmlns:a16="http://schemas.microsoft.com/office/drawing/2014/main" val="203948820"/>
                    </a:ext>
                  </a:extLst>
                </a:gridCol>
                <a:gridCol w="1143317">
                  <a:extLst>
                    <a:ext uri="{9D8B030D-6E8A-4147-A177-3AD203B41FA5}">
                      <a16:colId xmlns:a16="http://schemas.microsoft.com/office/drawing/2014/main" val="4076589847"/>
                    </a:ext>
                  </a:extLst>
                </a:gridCol>
                <a:gridCol w="705708">
                  <a:extLst>
                    <a:ext uri="{9D8B030D-6E8A-4147-A177-3AD203B41FA5}">
                      <a16:colId xmlns:a16="http://schemas.microsoft.com/office/drawing/2014/main" val="3607792972"/>
                    </a:ext>
                  </a:extLst>
                </a:gridCol>
              </a:tblGrid>
              <a:tr h="591625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Sensory Domain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A, V, AV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M, V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97991"/>
                  </a:ext>
                </a:extLst>
              </a:tr>
              <a:tr h="59162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Function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Entrainment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Visual</a:t>
                      </a:r>
                      <a:b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Multi-sensory </a:t>
                      </a:r>
                      <a:b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Gait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Cognitive control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068947"/>
                  </a:ext>
                </a:extLst>
              </a:tr>
              <a:tr h="591625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Face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Inter-sensory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Attention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AVSRT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Motor 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Go-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NoGo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119971"/>
                  </a:ext>
                </a:extLst>
              </a:tr>
            </a:tbl>
          </a:graphicData>
        </a:graphic>
      </p:graphicFrame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87D9A97-000F-F3BA-E112-B1E21BD3E2F9}"/>
              </a:ext>
            </a:extLst>
          </p:cNvPr>
          <p:cNvSpPr/>
          <p:nvPr/>
        </p:nvSpPr>
        <p:spPr>
          <a:xfrm>
            <a:off x="1531643" y="3533281"/>
            <a:ext cx="9929724" cy="401203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Neural features of interest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21EBDCC-8F03-3F59-27E7-9AC92FA539EF}"/>
              </a:ext>
            </a:extLst>
          </p:cNvPr>
          <p:cNvCxnSpPr>
            <a:cxnSpLocks/>
          </p:cNvCxnSpPr>
          <p:nvPr/>
        </p:nvCxnSpPr>
        <p:spPr>
          <a:xfrm>
            <a:off x="589974" y="1416841"/>
            <a:ext cx="11045948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8BC3437-0F50-CEE2-AAE3-7D74725127B0}"/>
              </a:ext>
            </a:extLst>
          </p:cNvPr>
          <p:cNvSpPr txBox="1"/>
          <p:nvPr/>
        </p:nvSpPr>
        <p:spPr>
          <a:xfrm>
            <a:off x="1636538" y="8381553"/>
            <a:ext cx="457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TD</a:t>
            </a:r>
          </a:p>
        </p:txBody>
      </p:sp>
      <p:sp>
        <p:nvSpPr>
          <p:cNvPr id="162" name="Arrow: Down 161">
            <a:extLst>
              <a:ext uri="{FF2B5EF4-FFF2-40B4-BE49-F238E27FC236}">
                <a16:creationId xmlns:a16="http://schemas.microsoft.com/office/drawing/2014/main" id="{0EFCDB2F-C3AE-FC29-8AFC-F258AC05FA09}"/>
              </a:ext>
            </a:extLst>
          </p:cNvPr>
          <p:cNvSpPr/>
          <p:nvPr/>
        </p:nvSpPr>
        <p:spPr>
          <a:xfrm>
            <a:off x="10409066" y="3678145"/>
            <a:ext cx="335375" cy="884215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Arrow: Down 162">
            <a:extLst>
              <a:ext uri="{FF2B5EF4-FFF2-40B4-BE49-F238E27FC236}">
                <a16:creationId xmlns:a16="http://schemas.microsoft.com/office/drawing/2014/main" id="{9F3C7661-D496-68A5-8F4D-B4AE52C773D1}"/>
              </a:ext>
            </a:extLst>
          </p:cNvPr>
          <p:cNvSpPr/>
          <p:nvPr/>
        </p:nvSpPr>
        <p:spPr>
          <a:xfrm>
            <a:off x="2265338" y="3689800"/>
            <a:ext cx="300059" cy="863537"/>
          </a:xfrm>
          <a:prstGeom prst="down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0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85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Darrell</dc:creator>
  <cp:lastModifiedBy>Megan Darrell</cp:lastModifiedBy>
  <cp:revision>7</cp:revision>
  <dcterms:created xsi:type="dcterms:W3CDTF">2025-05-09T19:24:23Z</dcterms:created>
  <dcterms:modified xsi:type="dcterms:W3CDTF">2025-05-09T20:59:57Z</dcterms:modified>
</cp:coreProperties>
</file>