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5f954d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5f954d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c5f954d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c5f954d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5f954d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5f954d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510" y="-124775"/>
            <a:ext cx="91186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4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