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60" r:id="rId5"/>
    <p:sldId id="262" r:id="rId6"/>
    <p:sldId id="265" r:id="rId7"/>
    <p:sldId id="263" r:id="rId8"/>
    <p:sldId id="264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85" autoAdjust="0"/>
  </p:normalViewPr>
  <p:slideViewPr>
    <p:cSldViewPr snapToGrid="0">
      <p:cViewPr varScale="1">
        <p:scale>
          <a:sx n="77" d="100"/>
          <a:sy n="77" d="100"/>
        </p:scale>
        <p:origin x="6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9DA9-0133-43C4-844F-D47FC200F307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3FD1-B4A6-4931-A248-31FDCC29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this talk 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stir</a:t>
            </a:r>
            <a:r>
              <a:rPr lang="en-US" baseline="0" dirty="0" smtClean="0"/>
              <a:t> up trouble here on twitter</a:t>
            </a:r>
          </a:p>
          <a:p>
            <a:r>
              <a:rPr lang="en-US" baseline="0" dirty="0" smtClean="0"/>
              <a:t>I blog about all things HTTP on bizcoder.com</a:t>
            </a:r>
          </a:p>
          <a:p>
            <a:r>
              <a:rPr lang="en-US" baseline="0" dirty="0" smtClean="0"/>
              <a:t>I work as a developer advocate for Runscope</a:t>
            </a:r>
          </a:p>
          <a:p>
            <a:r>
              <a:rPr lang="en-US" baseline="0" dirty="0" smtClean="0"/>
              <a:t>Build tools to log, monitor, measure and share HTTP requests</a:t>
            </a:r>
          </a:p>
          <a:p>
            <a:r>
              <a:rPr lang="en-US" baseline="0" dirty="0" smtClean="0"/>
              <a:t>Co-authored book on designing evolvable Web APIs</a:t>
            </a:r>
          </a:p>
          <a:p>
            <a:r>
              <a:rPr lang="en-US" baseline="0" dirty="0" smtClean="0"/>
              <a:t>Integration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find</a:t>
            </a:r>
            <a:r>
              <a:rPr lang="en-US" baseline="0" dirty="0" smtClean="0"/>
              <a:t> my OSS work in a variety of places.</a:t>
            </a:r>
          </a:p>
          <a:p>
            <a:r>
              <a:rPr lang="en-US" baseline="0" dirty="0" smtClean="0"/>
              <a:t>Today we’re focusing on the projects found under the Tavis Software Org</a:t>
            </a:r>
          </a:p>
          <a:p>
            <a:r>
              <a:rPr lang="en-US" baseline="0" dirty="0" smtClean="0"/>
              <a:t>Sample projects tend to live in the </a:t>
            </a:r>
            <a:r>
              <a:rPr lang="en-US" baseline="0" dirty="0" err="1" smtClean="0"/>
              <a:t>darrelmiller</a:t>
            </a:r>
            <a:r>
              <a:rPr lang="en-US" baseline="0" dirty="0" smtClean="0"/>
              <a:t> org</a:t>
            </a:r>
          </a:p>
          <a:p>
            <a:r>
              <a:rPr lang="en-US" baseline="0" dirty="0" smtClean="0"/>
              <a:t>And Runscope related tools in the Runscope org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Constructing</a:t>
            </a:r>
            <a:r>
              <a:rPr lang="en-US" baseline="0" dirty="0" smtClean="0"/>
              <a:t> URLs is a pain</a:t>
            </a:r>
            <a:endParaRPr lang="en-US" dirty="0" smtClean="0"/>
          </a:p>
          <a:p>
            <a:r>
              <a:rPr lang="en-US" dirty="0" smtClean="0"/>
              <a:t>Several years ago…</a:t>
            </a:r>
          </a:p>
          <a:p>
            <a:r>
              <a:rPr lang="en-US" dirty="0" smtClean="0"/>
              <a:t>I wrote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library that implements it</a:t>
            </a:r>
          </a:p>
          <a:p>
            <a:r>
              <a:rPr lang="en-US" baseline="0" dirty="0" smtClean="0"/>
              <a:t>Code Example… but before let’s go to api.github.com</a:t>
            </a:r>
          </a:p>
          <a:p>
            <a:r>
              <a:rPr lang="en-US" baseline="0" dirty="0" smtClean="0"/>
              <a:t>Go to code steps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0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is an expression known to many </a:t>
            </a:r>
            <a:r>
              <a:rPr lang="en-US" baseline="0" dirty="0" err="1" smtClean="0"/>
              <a:t>physicsts</a:t>
            </a:r>
            <a:r>
              <a:rPr lang="en-US" baseline="0" dirty="0" smtClean="0"/>
              <a:t>… “assuming a spherical cow in a vacuum”. </a:t>
            </a:r>
            <a:r>
              <a:rPr lang="en-US" dirty="0" smtClean="0"/>
              <a:t>We have a tendency to treat the complexity in distributed systems a</a:t>
            </a:r>
            <a:r>
              <a:rPr lang="en-US" baseline="0" dirty="0" smtClean="0"/>
              <a:t> little bit the same way by trying to hide it.  </a:t>
            </a:r>
          </a:p>
          <a:p>
            <a:r>
              <a:rPr lang="en-US" baseline="0" dirty="0" smtClean="0"/>
              <a:t>I will show what I mean by that and present tools that enable an alternative that begins to treat HTTP APIs more like the web itself. </a:t>
            </a:r>
          </a:p>
          <a:p>
            <a:r>
              <a:rPr lang="en-US" baseline="0" dirty="0" err="1" smtClean="0"/>
              <a:t>Goto</a:t>
            </a:r>
            <a:r>
              <a:rPr lang="en-US" baseline="0" dirty="0" smtClean="0"/>
              <a:t> to code steps 2 and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find</a:t>
            </a:r>
            <a:r>
              <a:rPr lang="en-US" baseline="0" dirty="0" smtClean="0"/>
              <a:t> my OSS work in a variety of places.</a:t>
            </a:r>
          </a:p>
          <a:p>
            <a:r>
              <a:rPr lang="en-US" baseline="0" dirty="0" smtClean="0"/>
              <a:t>Today we’re focusing on the projects found under the Tavis Software Org</a:t>
            </a:r>
          </a:p>
          <a:p>
            <a:r>
              <a:rPr lang="en-US" baseline="0" dirty="0" smtClean="0"/>
              <a:t>Sample projects tend to live in the </a:t>
            </a:r>
            <a:r>
              <a:rPr lang="en-US" baseline="0" dirty="0" err="1" smtClean="0"/>
              <a:t>darrelmiller</a:t>
            </a:r>
            <a:r>
              <a:rPr lang="en-US" baseline="0" dirty="0" smtClean="0"/>
              <a:t> org</a:t>
            </a:r>
          </a:p>
          <a:p>
            <a:r>
              <a:rPr lang="en-US" baseline="0" dirty="0" smtClean="0"/>
              <a:t>And Runscope related tools in the Runscope org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3FD1-B4A6-4931-A248-31FDCC295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9930-C256-4C48-8EAE-3800592376B4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7DB0-5008-4C54-A00D-06A62F56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arrel@runscop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constructing-urls-the-easy-wa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p/uri-templates/wiki/Implementations" TargetMode="External"/><Relationship Id="rId4" Type="http://schemas.openxmlformats.org/officeDocument/2006/relationships/hyperlink" Target="http://www.bizcoder.com/solving-dropbox-s-url-proble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4" y="160598"/>
            <a:ext cx="3930852" cy="221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3090" y="2903220"/>
            <a:ext cx="9032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Tooling for the HTTP Uniform Interface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472940" y="3672661"/>
            <a:ext cx="254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Darrel Miller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60" y="4312920"/>
            <a:ext cx="2244090" cy="22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9937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132" y="3357456"/>
            <a:ext cx="39042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@</a:t>
            </a:r>
            <a:r>
              <a:rPr lang="en-US" sz="3200" dirty="0" err="1" smtClean="0"/>
              <a:t>darrel_miller</a:t>
            </a:r>
            <a:endParaRPr lang="en-US" sz="3200" dirty="0" smtClean="0"/>
          </a:p>
          <a:p>
            <a:pPr algn="ctr"/>
            <a:r>
              <a:rPr lang="en-US" sz="3200" dirty="0" smtClean="0">
                <a:hlinkClick r:id="rId2"/>
              </a:rPr>
              <a:t>darrel@runscope.com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2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3880" y="263497"/>
            <a:ext cx="41862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200" y="1863333"/>
            <a:ext cx="10515600" cy="276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/>
          </a:p>
          <a:p>
            <a:pPr algn="l"/>
            <a:r>
              <a:rPr lang="en-US" sz="3200" dirty="0" smtClean="0"/>
              <a:t>Twitter: @</a:t>
            </a:r>
            <a:r>
              <a:rPr lang="en-US" sz="3200" dirty="0" err="1" smtClean="0"/>
              <a:t>darrel_miller</a:t>
            </a:r>
            <a:endParaRPr lang="en-US" sz="3200" dirty="0" smtClean="0"/>
          </a:p>
          <a:p>
            <a:pPr algn="l"/>
            <a:r>
              <a:rPr lang="en-US" sz="3200" dirty="0" smtClean="0">
                <a:hlinkClick r:id="rId3"/>
              </a:rPr>
              <a:t>http://www.bizcoder.com/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37" y="423767"/>
            <a:ext cx="2822089" cy="37012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33" y="5310108"/>
            <a:ext cx="868257" cy="13660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77107"/>
            <a:ext cx="4527625" cy="8910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14120" y="5993137"/>
            <a:ext cx="439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ource Sans Pro"/>
              </a:rPr>
              <a:t>Solve API Problems Fast</a:t>
            </a:r>
            <a:endParaRPr lang="en-US" sz="2400" b="0" i="0" dirty="0">
              <a:solidFill>
                <a:srgbClr val="00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52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@tavis-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5" y="1227238"/>
            <a:ext cx="1281793" cy="128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62509" y="2098791"/>
            <a:ext cx="32360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Tavis.UriTemplates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Tavis.Link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Tavis.Home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Tavis.Hal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Tavis.JsonPatch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2509" y="1575571"/>
            <a:ext cx="5155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https://github.com/tavis-software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03583" y="2098791"/>
            <a:ext cx="32360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Tavis.Status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Tavis.JsonPointer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Tavis.HttpHeaders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Tavis.Owin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Tavis.TreeRoute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Tavis.PrivateCache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2509" y="4952406"/>
            <a:ext cx="4798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smtClean="0"/>
              <a:t>github.com/darrelmiller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665074" y="5985357"/>
            <a:ext cx="444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smtClean="0"/>
              <a:t>github.com/runscope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530" y="5854912"/>
            <a:ext cx="803470" cy="784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06" y="4807401"/>
            <a:ext cx="813230" cy="8132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63880" y="263497"/>
            <a:ext cx="41862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URLs the easy way</a:t>
            </a:r>
          </a:p>
          <a:p>
            <a:r>
              <a:rPr lang="en-US" dirty="0" smtClean="0"/>
              <a:t>Consuming HTTP APIs without hiding them</a:t>
            </a:r>
          </a:p>
          <a:p>
            <a:r>
              <a:rPr lang="en-US" dirty="0" smtClean="0"/>
              <a:t>Reusable media types with a purpose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845" y="1510798"/>
            <a:ext cx="5384057" cy="4886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URLs the easy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URLs the easy </a:t>
            </a:r>
            <a:r>
              <a:rPr lang="en-US" dirty="0" smtClean="0"/>
              <a:t>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587" y="3405436"/>
            <a:ext cx="10515600" cy="136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More Details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www.bizcoder.com/constructing-urls-the-easy-way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www.bizcoder.com/solving-dropbox-s-url-problems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25587" y="2855017"/>
            <a:ext cx="6918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code.google.com/p/uri-templates/wiki/Implementations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25587" y="2331797"/>
            <a:ext cx="266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Implementations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11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HTTP APIs without hiding 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1026" name="Picture 2" descr="http://www.muylinux.com/wp-content/uploads/2012/05/fedora18-spherical-co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9" y="2805112"/>
            <a:ext cx="3189048" cy="24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66" y="1783140"/>
            <a:ext cx="3046095" cy="455490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28565" y="3424518"/>
            <a:ext cx="1909482" cy="107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Media Types with a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home+json</a:t>
            </a:r>
            <a:endParaRPr lang="en-US" dirty="0" smtClean="0"/>
          </a:p>
          <a:p>
            <a:r>
              <a:rPr lang="en-US" dirty="0" smtClean="0"/>
              <a:t>application/</a:t>
            </a:r>
            <a:r>
              <a:rPr lang="en-US" dirty="0" err="1" smtClean="0"/>
              <a:t>http-problem+json</a:t>
            </a:r>
            <a:endParaRPr lang="en-US" dirty="0" smtClean="0"/>
          </a:p>
          <a:p>
            <a:r>
              <a:rPr lang="en-US" dirty="0" smtClean="0"/>
              <a:t>application/</a:t>
            </a:r>
            <a:r>
              <a:rPr lang="en-US" dirty="0" err="1" smtClean="0"/>
              <a:t>vnd.collection+json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@tavis-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5" y="1227238"/>
            <a:ext cx="1281793" cy="128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62509" y="2098791"/>
            <a:ext cx="32360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Tavis.UriTemplates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Tavis.Link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Tavis.Home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Tavis.Hal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Tavis.JsonPatch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2509" y="1575571"/>
            <a:ext cx="5155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https://github.com/tavis-software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03583" y="2098791"/>
            <a:ext cx="32360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Tavis.Status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Tavis.JsonPointer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Tavis.HttpHeaders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Tavis.Owin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Tavis.TreeRoute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Tavis.PrivateCache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2509" y="4952406"/>
            <a:ext cx="4798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smtClean="0"/>
              <a:t>github.com/darrelmiller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665074" y="5985357"/>
            <a:ext cx="444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smtClean="0"/>
              <a:t>github.com/runscope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530" y="5854912"/>
            <a:ext cx="803470" cy="784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06" y="4807401"/>
            <a:ext cx="813230" cy="8132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63880" y="263497"/>
            <a:ext cx="41862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383</Words>
  <Application>Microsoft Office PowerPoint</Application>
  <PresentationFormat>Widescreen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The Plan</vt:lpstr>
      <vt:lpstr>Constructing URLs the easy way</vt:lpstr>
      <vt:lpstr>Constructing URLs the easy way</vt:lpstr>
      <vt:lpstr>Consuming HTTP APIs without hiding them</vt:lpstr>
      <vt:lpstr>Reusable Media Types with a Purpose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Darrel Miller</dc:creator>
  <cp:lastModifiedBy>Darrel Miller</cp:lastModifiedBy>
  <cp:revision>25</cp:revision>
  <dcterms:created xsi:type="dcterms:W3CDTF">2015-04-06T19:44:43Z</dcterms:created>
  <dcterms:modified xsi:type="dcterms:W3CDTF">2015-04-13T23:56:51Z</dcterms:modified>
</cp:coreProperties>
</file>