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DB9F-D23E-422B-8085-53B206753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45A87-C583-49A7-BBBD-2705491C9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0FADE-0962-41B9-BD2B-832D2FE4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2A2F5-F264-4F9D-9841-5749853E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2B8E-C4E2-42EA-AF4F-32FD6B6F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80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ADCC-5541-4CDA-AAFB-12EE86CB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44DC2-EB48-455C-9253-7FCA35722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CB29-9D3B-48D5-BA81-F9F17B6B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084C-B0E9-43AC-964B-0D24230B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5D6F-60E6-47A9-AF00-751BF3D2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21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18A1E-8D4F-43FD-A26D-F0CBA2B02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CDB5A-07F9-4E93-A580-EEFA4B5FE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8DF16-A8E4-478E-AD8A-6D206F11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AA9B6-ED35-452A-BF7B-87BCF8EF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1EDB-7CF1-4944-BD87-E20EA113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39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913C-9C8D-4D18-ACCF-C80196F2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A539-72C3-4C9C-AA76-301A6590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0FCF-7A27-4F28-82B2-15EEE557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20FC-C8DE-4EF3-B4C0-67A50EBF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D51A6-3D31-4D53-A31F-355A3583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0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A085-C064-4E90-BAB8-7666A817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4F094-1AA3-471C-B6D2-99AEF3B6D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60D9-980E-42BE-B47D-E485C7C0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33C4-B360-4016-AED9-17026380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7833-92C2-4F7F-8588-BF607D7F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1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D3AC-DF7F-477C-8F60-047D931C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CF11-1AC5-4CDB-AFD6-23689E077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8596E-7108-4D9F-8A54-66807913E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D23A6-9AF2-40FA-9433-AEFC7F4C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0F5A3-53B7-4147-9A47-A847C493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A8776-BBB1-49F2-B56D-4986728B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88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1D59-F199-4419-A297-7E0C2845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2EBD6-7608-42E1-A30C-36B75CE05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3CEA5-9F12-4117-96E8-C7A0B27C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409E3-3402-48F1-89E3-D1BDB1959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9EBA-4BBF-48B5-99B6-E003C0752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0DC6-9DD1-4053-8E71-79982AC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7B13-30DB-4EF2-8B4E-26AA89D3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DF7D6-4F55-4657-BF59-82F42DB3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05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4D40-19C1-4B84-A1ED-D1F99422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6FC5B-59CF-4F08-8DA8-DD6D1CFB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BD8EE-4508-435B-BEC1-31F48A53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05A5A-63E2-4410-BAA6-49FBE0FF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41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82B09-2664-49D2-BD73-646C5328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9F6B3-A97A-4B89-8954-2535A09E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1CD1-CFB6-4DAC-9CB8-68218CB4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80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4164-39C3-4EEC-8F04-B8E81C88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781E-29EE-4C7F-9484-A6266AECF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C8485-7399-4897-8C95-322023043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157B4-0E4D-407D-BAFC-A6E99394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7D5F-439D-4ED8-B2FD-F4509A02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DB2D2-046F-40DD-945B-0C0B601C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47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8D05-0FCE-49CF-B87B-D98F051F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0A4F9-3C19-4D2E-8703-BF770688E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577E-C6D8-4346-BA9A-21956C1EF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07A5D-E554-4DF4-8C8A-6E1654BA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FC66-B143-49A4-8616-EE89D757CEB7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C8BF3-4AD0-4AD8-B870-03DCC79A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5E9CD-9B09-4B6B-8EC5-58C91EFF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2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E3569-A0F6-41FF-845C-C5B90524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BE1BE-24F2-444F-B508-63BEDB272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07A0-315C-4BA7-8C0B-975972EF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0FC66-B143-49A4-8616-EE89D757CEB7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8ED96-6E18-4FD4-9E76-F60DCB73E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29F7D-7479-4D40-82F8-4F4DA9A8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3493-7FDA-4D08-85FF-15A853627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0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B707-EE40-4254-9737-2FA935F6D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9594F-D056-44FF-ACA7-EB61FFE6A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2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249C60-BD12-4077-967C-B4C353F3C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299037"/>
              </p:ext>
            </p:extLst>
          </p:nvPr>
        </p:nvGraphicFramePr>
        <p:xfrm>
          <a:off x="513080" y="433704"/>
          <a:ext cx="11323320" cy="216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1143505309"/>
                    </a:ext>
                  </a:extLst>
                </a:gridCol>
                <a:gridCol w="1887220">
                  <a:extLst>
                    <a:ext uri="{9D8B030D-6E8A-4147-A177-3AD203B41FA5}">
                      <a16:colId xmlns:a16="http://schemas.microsoft.com/office/drawing/2014/main" val="2113227131"/>
                    </a:ext>
                  </a:extLst>
                </a:gridCol>
                <a:gridCol w="1887220">
                  <a:extLst>
                    <a:ext uri="{9D8B030D-6E8A-4147-A177-3AD203B41FA5}">
                      <a16:colId xmlns:a16="http://schemas.microsoft.com/office/drawing/2014/main" val="702290841"/>
                    </a:ext>
                  </a:extLst>
                </a:gridCol>
                <a:gridCol w="1887220">
                  <a:extLst>
                    <a:ext uri="{9D8B030D-6E8A-4147-A177-3AD203B41FA5}">
                      <a16:colId xmlns:a16="http://schemas.microsoft.com/office/drawing/2014/main" val="534262173"/>
                    </a:ext>
                  </a:extLst>
                </a:gridCol>
                <a:gridCol w="1887220">
                  <a:extLst>
                    <a:ext uri="{9D8B030D-6E8A-4147-A177-3AD203B41FA5}">
                      <a16:colId xmlns:a16="http://schemas.microsoft.com/office/drawing/2014/main" val="3730813987"/>
                    </a:ext>
                  </a:extLst>
                </a:gridCol>
                <a:gridCol w="1887220">
                  <a:extLst>
                    <a:ext uri="{9D8B030D-6E8A-4147-A177-3AD203B41FA5}">
                      <a16:colId xmlns:a16="http://schemas.microsoft.com/office/drawing/2014/main" val="1683193450"/>
                    </a:ext>
                  </a:extLst>
                </a:gridCol>
              </a:tblGrid>
              <a:tr h="504338">
                <a:tc>
                  <a:txBody>
                    <a:bodyPr/>
                    <a:lstStyle/>
                    <a:p>
                      <a:r>
                        <a:rPr lang="en-GB" dirty="0"/>
                        <a:t>Phase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Phase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Phase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Phase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Phase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33201"/>
                  </a:ext>
                </a:extLst>
              </a:tr>
              <a:tr h="1662918">
                <a:tc>
                  <a:txBody>
                    <a:bodyPr/>
                    <a:lstStyle/>
                    <a:p>
                      <a:r>
                        <a:rPr lang="en-GB" sz="1400" dirty="0"/>
                        <a:t>Scrape hotel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Define scope of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Determine volume and velocity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ML Modelling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Determine models to 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Finetune models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Data Ingestion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Load existing data set to cloud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Set up ingestion script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Set up processing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 model on cloud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Set up model / docker to load on cloud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Save and store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Visualize results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Using Tableau or </a:t>
                      </a:r>
                      <a:r>
                        <a:rPr lang="en-GB" sz="1400" dirty="0" err="1"/>
                        <a:t>plotly</a:t>
                      </a:r>
                      <a:r>
                        <a:rPr lang="en-GB" sz="1400" dirty="0"/>
                        <a:t> etc, visualize the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Front-end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Set up server for frontend display of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32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17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09EB792-E6AD-40D4-8FE4-4AEAA6462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14241"/>
              </p:ext>
            </p:extLst>
          </p:nvPr>
        </p:nvGraphicFramePr>
        <p:xfrm>
          <a:off x="311498" y="381838"/>
          <a:ext cx="11414928" cy="2279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864">
                  <a:extLst>
                    <a:ext uri="{9D8B030D-6E8A-4147-A177-3AD203B41FA5}">
                      <a16:colId xmlns:a16="http://schemas.microsoft.com/office/drawing/2014/main" val="2511294645"/>
                    </a:ext>
                  </a:extLst>
                </a:gridCol>
                <a:gridCol w="3452688">
                  <a:extLst>
                    <a:ext uri="{9D8B030D-6E8A-4147-A177-3AD203B41FA5}">
                      <a16:colId xmlns:a16="http://schemas.microsoft.com/office/drawing/2014/main" val="2551422745"/>
                    </a:ext>
                  </a:extLst>
                </a:gridCol>
                <a:gridCol w="3452688">
                  <a:extLst>
                    <a:ext uri="{9D8B030D-6E8A-4147-A177-3AD203B41FA5}">
                      <a16:colId xmlns:a16="http://schemas.microsoft.com/office/drawing/2014/main" val="2406649915"/>
                    </a:ext>
                  </a:extLst>
                </a:gridCol>
                <a:gridCol w="3452688">
                  <a:extLst>
                    <a:ext uri="{9D8B030D-6E8A-4147-A177-3AD203B41FA5}">
                      <a16:colId xmlns:a16="http://schemas.microsoft.com/office/drawing/2014/main" val="2608965268"/>
                    </a:ext>
                  </a:extLst>
                </a:gridCol>
              </a:tblGrid>
              <a:tr h="54261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Problems /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026345"/>
                  </a:ext>
                </a:extLst>
              </a:tr>
              <a:tr h="509452">
                <a:tc>
                  <a:txBody>
                    <a:bodyPr/>
                    <a:lstStyle/>
                    <a:p>
                      <a:r>
                        <a:rPr lang="en-GB" dirty="0"/>
                        <a:t>Scrape hotel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Key areas that will impact guest experience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Service recovery – identify negative reviews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Hotels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79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6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A35D8-9FD6-4225-B324-E525E1C05069}"/>
              </a:ext>
            </a:extLst>
          </p:cNvPr>
          <p:cNvSpPr/>
          <p:nvPr/>
        </p:nvSpPr>
        <p:spPr>
          <a:xfrm>
            <a:off x="304800" y="209550"/>
            <a:ext cx="20193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 hotel group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498AA2-A56A-46A5-89D4-8E38BC848A88}"/>
              </a:ext>
            </a:extLst>
          </p:cNvPr>
          <p:cNvSpPr/>
          <p:nvPr/>
        </p:nvSpPr>
        <p:spPr>
          <a:xfrm>
            <a:off x="7448550" y="2209800"/>
            <a:ext cx="4400550" cy="421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Topics (positive)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BABEC3-C358-4DA1-8E15-76974F3ACA31}"/>
              </a:ext>
            </a:extLst>
          </p:cNvPr>
          <p:cNvSpPr/>
          <p:nvPr/>
        </p:nvSpPr>
        <p:spPr>
          <a:xfrm>
            <a:off x="2924175" y="2209800"/>
            <a:ext cx="4324350" cy="421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Topics (negative)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E93D3-AAF5-46EE-A77A-399F26C4597A}"/>
              </a:ext>
            </a:extLst>
          </p:cNvPr>
          <p:cNvSpPr/>
          <p:nvPr/>
        </p:nvSpPr>
        <p:spPr>
          <a:xfrm>
            <a:off x="2924176" y="209549"/>
            <a:ext cx="432435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% positive/negative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97BF0-EEB5-4537-835F-F83F33BFB99D}"/>
              </a:ext>
            </a:extLst>
          </p:cNvPr>
          <p:cNvSpPr/>
          <p:nvPr/>
        </p:nvSpPr>
        <p:spPr>
          <a:xfrm>
            <a:off x="7486650" y="209549"/>
            <a:ext cx="432435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% positive/negative</a:t>
            </a:r>
          </a:p>
        </p:txBody>
      </p:sp>
    </p:spTree>
    <p:extLst>
      <p:ext uri="{BB962C8B-B14F-4D97-AF65-F5344CB8AC3E}">
        <p14:creationId xmlns:p14="http://schemas.microsoft.com/office/powerpoint/2010/main" val="118390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C6E218-A72A-41B2-BDAA-4F9DD45108AF}"/>
              </a:ext>
            </a:extLst>
          </p:cNvPr>
          <p:cNvSpPr/>
          <p:nvPr/>
        </p:nvSpPr>
        <p:spPr>
          <a:xfrm>
            <a:off x="6023065" y="3321170"/>
            <a:ext cx="2657218" cy="28174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386FD603-267A-456B-9E94-FCCC1D0D2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01" y="3133811"/>
            <a:ext cx="1646260" cy="823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B23A41-A077-4C16-908C-6D93AC38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15" y="472891"/>
            <a:ext cx="1291842" cy="358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06C7A-FB16-451A-A430-A711DCC11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215" y="1115320"/>
            <a:ext cx="456883" cy="512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6352FE-E0CD-4563-A0E7-A82B2985B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657" y="1027141"/>
            <a:ext cx="1433164" cy="6891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9F1A92-3042-48A3-8888-C5ECEB852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542" y="2175496"/>
            <a:ext cx="1136340" cy="5809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8899B5-F5F5-4ED7-B3E5-18A3120A6D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624" y="2108696"/>
            <a:ext cx="1063015" cy="71455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70ED47-02D7-4CFB-A90C-4F6533E2F1D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535536" y="831533"/>
            <a:ext cx="4121" cy="2837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57C20-0F99-4BF5-B80F-BA68D8F52EC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1768098" y="1371700"/>
            <a:ext cx="22915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1B4EFB-FB9D-457C-8C2F-7AFEFF1C8C67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4775132" y="1716258"/>
            <a:ext cx="1107" cy="3924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CBB1BB-7428-4E8A-A83B-43ED79318739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5306639" y="2465975"/>
            <a:ext cx="54090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DADF18-A9A2-4976-842E-FC69F400ED78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 flipH="1">
            <a:off x="4775131" y="2823254"/>
            <a:ext cx="1" cy="3105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B6FF940-1817-46A3-8EC2-367EA120EAE4}"/>
              </a:ext>
            </a:extLst>
          </p:cNvPr>
          <p:cNvSpPr/>
          <p:nvPr/>
        </p:nvSpPr>
        <p:spPr>
          <a:xfrm>
            <a:off x="3581067" y="353681"/>
            <a:ext cx="4674412" cy="5365629"/>
          </a:xfrm>
          <a:prstGeom prst="roundRect">
            <a:avLst>
              <a:gd name="adj" fmla="val 585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191108B-6D8B-4459-BE8C-AB5E66F1B373}"/>
              </a:ext>
            </a:extLst>
          </p:cNvPr>
          <p:cNvSpPr/>
          <p:nvPr/>
        </p:nvSpPr>
        <p:spPr>
          <a:xfrm>
            <a:off x="591905" y="353682"/>
            <a:ext cx="1880089" cy="5365628"/>
          </a:xfrm>
          <a:prstGeom prst="roundRect">
            <a:avLst>
              <a:gd name="adj" fmla="val 585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6B1B495-9854-419E-B664-03FDBB0DEC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339" y="3223924"/>
            <a:ext cx="977215" cy="64290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1FDFFFF-B1AE-4BA5-B00D-7B6AD75C45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9672" y="4746188"/>
            <a:ext cx="784551" cy="589389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DF8E99-1D78-49CA-A4C4-12BCADCD80A1}"/>
              </a:ext>
            </a:extLst>
          </p:cNvPr>
          <p:cNvCxnSpPr>
            <a:stCxn id="79" idx="2"/>
            <a:endCxn id="81" idx="0"/>
          </p:cNvCxnSpPr>
          <p:nvPr/>
        </p:nvCxnSpPr>
        <p:spPr>
          <a:xfrm>
            <a:off x="1531947" y="3866828"/>
            <a:ext cx="1" cy="8793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CF44700E-49B9-4F2D-848C-0CDE39FBB2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7097" y="4746188"/>
            <a:ext cx="1216068" cy="567499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CFC1C6-9852-4CF6-B797-0F27FB1B7A37}"/>
              </a:ext>
            </a:extLst>
          </p:cNvPr>
          <p:cNvCxnSpPr>
            <a:stCxn id="81" idx="3"/>
            <a:endCxn id="87" idx="1"/>
          </p:cNvCxnSpPr>
          <p:nvPr/>
        </p:nvCxnSpPr>
        <p:spPr>
          <a:xfrm flipV="1">
            <a:off x="1924223" y="5029938"/>
            <a:ext cx="2242874" cy="10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278CC6B1-4D33-4596-8C0E-9727628A9B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1328" y="4120948"/>
            <a:ext cx="646607" cy="955347"/>
          </a:xfrm>
          <a:prstGeom prst="rect">
            <a:avLst/>
          </a:prstGeom>
        </p:spPr>
      </p:pic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B33FC992-AE26-4A4A-B47B-D5E92DF769EB}"/>
              </a:ext>
            </a:extLst>
          </p:cNvPr>
          <p:cNvCxnSpPr>
            <a:stCxn id="87" idx="3"/>
            <a:endCxn id="101" idx="1"/>
          </p:cNvCxnSpPr>
          <p:nvPr/>
        </p:nvCxnSpPr>
        <p:spPr>
          <a:xfrm flipV="1">
            <a:off x="5383165" y="4598622"/>
            <a:ext cx="1828163" cy="43131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939048D-E0BD-428E-BB9E-E1EEA364C905}"/>
              </a:ext>
            </a:extLst>
          </p:cNvPr>
          <p:cNvCxnSpPr>
            <a:cxnSpLocks/>
            <a:stCxn id="5" idx="3"/>
            <a:endCxn id="101" idx="1"/>
          </p:cNvCxnSpPr>
          <p:nvPr/>
        </p:nvCxnSpPr>
        <p:spPr>
          <a:xfrm>
            <a:off x="5598261" y="3545376"/>
            <a:ext cx="1613067" cy="1053246"/>
          </a:xfrm>
          <a:prstGeom prst="bentConnector3">
            <a:avLst>
              <a:gd name="adj1" fmla="val 4358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D99A561-1B08-4276-A286-406CBD1C6831}"/>
              </a:ext>
            </a:extLst>
          </p:cNvPr>
          <p:cNvCxnSpPr>
            <a:stCxn id="5" idx="1"/>
            <a:endCxn id="79" idx="3"/>
          </p:cNvCxnSpPr>
          <p:nvPr/>
        </p:nvCxnSpPr>
        <p:spPr>
          <a:xfrm flipH="1">
            <a:off x="2020554" y="3545376"/>
            <a:ext cx="19314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0A5D0033-EC10-4E30-8F29-C57C8111C1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08450" y="963407"/>
            <a:ext cx="1217501" cy="752851"/>
          </a:xfrm>
          <a:prstGeom prst="rect">
            <a:avLst/>
          </a:prstGeom>
        </p:spPr>
      </p:pic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673372EB-140C-4EBB-98DE-6E9DD94EA3A5}"/>
              </a:ext>
            </a:extLst>
          </p:cNvPr>
          <p:cNvCxnSpPr>
            <a:stCxn id="101" idx="0"/>
            <a:endCxn id="12" idx="3"/>
          </p:cNvCxnSpPr>
          <p:nvPr/>
        </p:nvCxnSpPr>
        <p:spPr>
          <a:xfrm rot="16200000" flipV="1">
            <a:off x="5139103" y="1725418"/>
            <a:ext cx="2749248" cy="204181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53A79A65-12B3-4A6C-8F67-483762F0FC5D}"/>
              </a:ext>
            </a:extLst>
          </p:cNvPr>
          <p:cNvCxnSpPr>
            <a:stCxn id="12" idx="0"/>
            <a:endCxn id="119" idx="0"/>
          </p:cNvCxnSpPr>
          <p:nvPr/>
        </p:nvCxnSpPr>
        <p:spPr>
          <a:xfrm rot="5400000" flipH="1" flipV="1">
            <a:off x="7664853" y="-1925207"/>
            <a:ext cx="63734" cy="5840962"/>
          </a:xfrm>
          <a:prstGeom prst="bentConnector3">
            <a:avLst>
              <a:gd name="adj1" fmla="val 4586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A6C5078-CD55-4A2E-B4D1-F01C9C15BF73}"/>
              </a:ext>
            </a:extLst>
          </p:cNvPr>
          <p:cNvSpPr/>
          <p:nvPr/>
        </p:nvSpPr>
        <p:spPr>
          <a:xfrm>
            <a:off x="9364551" y="353680"/>
            <a:ext cx="2419041" cy="5365629"/>
          </a:xfrm>
          <a:prstGeom prst="roundRect">
            <a:avLst>
              <a:gd name="adj" fmla="val 585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8B8D38-C0FD-47F5-9A36-0F42A596174B}"/>
              </a:ext>
            </a:extLst>
          </p:cNvPr>
          <p:cNvSpPr txBox="1"/>
          <p:nvPr/>
        </p:nvSpPr>
        <p:spPr>
          <a:xfrm>
            <a:off x="719787" y="5962732"/>
            <a:ext cx="142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0E82EE-6585-4C5A-A284-0A5CFDD886EE}"/>
              </a:ext>
            </a:extLst>
          </p:cNvPr>
          <p:cNvSpPr txBox="1"/>
          <p:nvPr/>
        </p:nvSpPr>
        <p:spPr>
          <a:xfrm>
            <a:off x="3884307" y="5967063"/>
            <a:ext cx="142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Cloud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AB2E49-1A4B-4DF4-BDCE-EE49A4692520}"/>
              </a:ext>
            </a:extLst>
          </p:cNvPr>
          <p:cNvSpPr txBox="1"/>
          <p:nvPr/>
        </p:nvSpPr>
        <p:spPr>
          <a:xfrm>
            <a:off x="9664005" y="5967063"/>
            <a:ext cx="142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Frontend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5B4CB54-955D-413B-A0D3-7911EE496EF4}"/>
              </a:ext>
            </a:extLst>
          </p:cNvPr>
          <p:cNvSpPr txBox="1"/>
          <p:nvPr/>
        </p:nvSpPr>
        <p:spPr>
          <a:xfrm>
            <a:off x="4632288" y="3725258"/>
            <a:ext cx="1285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・</a:t>
            </a:r>
            <a:r>
              <a:rPr lang="en-GB" altLang="ja-JP" sz="1000" dirty="0"/>
              <a:t>25 </a:t>
            </a:r>
            <a:r>
              <a:rPr lang="en-GB" altLang="ja-JP" sz="1000" dirty="0" err="1"/>
              <a:t>gb</a:t>
            </a:r>
            <a:r>
              <a:rPr lang="en-GB" altLang="ja-JP" sz="1000" dirty="0"/>
              <a:t> free tier</a:t>
            </a:r>
            <a:endParaRPr lang="en-GB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F9E6B25-8A37-45E3-9C5B-16E65546CFB1}"/>
              </a:ext>
            </a:extLst>
          </p:cNvPr>
          <p:cNvSpPr txBox="1"/>
          <p:nvPr/>
        </p:nvSpPr>
        <p:spPr>
          <a:xfrm>
            <a:off x="6882011" y="5065045"/>
            <a:ext cx="128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・</a:t>
            </a:r>
            <a:r>
              <a:rPr lang="en-GB" altLang="ja-JP" sz="1000" dirty="0"/>
              <a:t>750 hrs / </a:t>
            </a:r>
            <a:r>
              <a:rPr lang="en-GB" altLang="ja-JP" sz="1000" dirty="0" err="1"/>
              <a:t>mth</a:t>
            </a:r>
            <a:r>
              <a:rPr lang="en-GB" altLang="ja-JP" sz="1000" dirty="0"/>
              <a:t> t2/t3.micro free tier</a:t>
            </a:r>
            <a:endParaRPr lang="en-GB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5285DA1-278C-4875-9C19-679DBF040CBB}"/>
              </a:ext>
            </a:extLst>
          </p:cNvPr>
          <p:cNvSpPr txBox="1"/>
          <p:nvPr/>
        </p:nvSpPr>
        <p:spPr>
          <a:xfrm>
            <a:off x="4312925" y="5357982"/>
            <a:ext cx="1285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・</a:t>
            </a:r>
            <a:r>
              <a:rPr lang="en-GB" altLang="ja-JP" sz="1000" dirty="0"/>
              <a:t>500mb</a:t>
            </a:r>
            <a:endParaRPr lang="en-GB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88D191F-91A2-4962-B187-E9A2023A1E52}"/>
              </a:ext>
            </a:extLst>
          </p:cNvPr>
          <p:cNvSpPr txBox="1"/>
          <p:nvPr/>
        </p:nvSpPr>
        <p:spPr>
          <a:xfrm>
            <a:off x="3777219" y="2847709"/>
            <a:ext cx="1285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・</a:t>
            </a:r>
            <a:r>
              <a:rPr lang="en-GB" altLang="ja-JP" sz="1000" dirty="0"/>
              <a:t>1mil requests</a:t>
            </a:r>
            <a:endParaRPr lang="en-GB" sz="1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936E244-C031-48D2-AE54-1BDE905E057D}"/>
              </a:ext>
            </a:extLst>
          </p:cNvPr>
          <p:cNvSpPr txBox="1"/>
          <p:nvPr/>
        </p:nvSpPr>
        <p:spPr>
          <a:xfrm>
            <a:off x="5725599" y="2756454"/>
            <a:ext cx="1484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・</a:t>
            </a:r>
            <a:r>
              <a:rPr lang="en-GB" altLang="ja-JP" sz="1000" dirty="0"/>
              <a:t>5m characters / </a:t>
            </a:r>
            <a:r>
              <a:rPr lang="en-GB" altLang="ja-JP" sz="1000" dirty="0" err="1"/>
              <a:t>mth</a:t>
            </a:r>
            <a:endParaRPr lang="en-GB" sz="10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56105D8-FFF7-4802-BABE-A16113843EF2}"/>
              </a:ext>
            </a:extLst>
          </p:cNvPr>
          <p:cNvSpPr txBox="1"/>
          <p:nvPr/>
        </p:nvSpPr>
        <p:spPr>
          <a:xfrm>
            <a:off x="3973680" y="1700745"/>
            <a:ext cx="1484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・</a:t>
            </a:r>
            <a:r>
              <a:rPr lang="en-GB" altLang="ja-JP" sz="1000" dirty="0"/>
              <a:t>5gb / </a:t>
            </a:r>
            <a:r>
              <a:rPr lang="en-GB" altLang="ja-JP" sz="1000" dirty="0" err="1"/>
              <a:t>mth</a:t>
            </a:r>
            <a:endParaRPr lang="en-GB" sz="10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E69B4A-3EEC-4686-ACE4-B04C0A6ECFA8}"/>
              </a:ext>
            </a:extLst>
          </p:cNvPr>
          <p:cNvSpPr txBox="1"/>
          <p:nvPr/>
        </p:nvSpPr>
        <p:spPr>
          <a:xfrm>
            <a:off x="5825181" y="1476259"/>
            <a:ext cx="14848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・</a:t>
            </a:r>
            <a:r>
              <a:rPr lang="en-GB" altLang="ja-JP" sz="1000" dirty="0"/>
              <a:t>triggers lambda with comprehend when upload event occurs</a:t>
            </a:r>
            <a:endParaRPr lang="en-GB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C50F1-456F-4A74-87A9-C555E9C6A9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6734" y="5962732"/>
            <a:ext cx="1070456" cy="4842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9374E7-FEA4-4329-B421-09DA53AA80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6230" y="5852578"/>
            <a:ext cx="958652" cy="57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9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168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Hum Chong Kai</dc:creator>
  <cp:lastModifiedBy>Darren Hum Chong Kai</cp:lastModifiedBy>
  <cp:revision>18</cp:revision>
  <dcterms:created xsi:type="dcterms:W3CDTF">2022-05-12T07:33:18Z</dcterms:created>
  <dcterms:modified xsi:type="dcterms:W3CDTF">2022-05-14T02:02:09Z</dcterms:modified>
</cp:coreProperties>
</file>