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b27a41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b27a41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a9372c2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a9372c2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a9372c2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a9372c2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a9372c2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a9372c2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3c3b77a4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3c3b77a4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a9372c2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a9372c2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a9372c2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a9372c2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a9372c2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a9372c2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a9372c2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a9372c2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a9372c2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a9372c2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3c3b77a4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3c3b77a4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a9372c2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a9372c2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a9372c2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a9372c2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訂版面配置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991911" y="761566"/>
            <a:ext cx="5160300" cy="2956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141802" y="3281518"/>
            <a:ext cx="283200" cy="2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6683830" y="3281518"/>
            <a:ext cx="327300" cy="283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2700000">
            <a:off x="2275140" y="881424"/>
            <a:ext cx="16546" cy="35935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728060" y="919458"/>
            <a:ext cx="283200" cy="283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Unity3D</a:t>
            </a:r>
            <a:r>
              <a:rPr lang="zh-TW">
                <a:solidFill>
                  <a:schemeClr val="dk1"/>
                </a:solidFill>
              </a:rPr>
              <a:t>機器人開發工具解說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聲音辨識(in app localcommand)</a:t>
            </a:r>
            <a:endParaRPr sz="24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00400" y="1152475"/>
            <a:ext cx="42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聲音辨識回來的檔案格式大致上如右，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取Slot對應的word即可。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675" y="1017713"/>
            <a:ext cx="40576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語音轉文字(Speed2Text)</a:t>
            </a:r>
            <a:endParaRPr sz="24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對機器人說話，他會把用戶說的話轉成文字。支援中文。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回傳的檔案為字串，可以直接使用。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26338"/>
            <a:ext cx="54483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物件辨識(Recognize)</a:t>
            </a:r>
            <a:endParaRPr sz="2400"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拿東西放在機器人的前置攝影機前，他會辨識出該東西是什麼。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回來的辨識結果資料大概會是如下的json檔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38" y="1763263"/>
            <a:ext cx="49053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38" y="3696500"/>
            <a:ext cx="60483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人臉追蹤(Face_track)</a:t>
            </a:r>
            <a:endParaRPr sz="24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機器人會辨識用戶的臉在什麼位置。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開始辨識後，接收的資料長的如下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5" y="1852338"/>
            <a:ext cx="48958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25" y="3283350"/>
            <a:ext cx="4097175" cy="5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endParaRPr sz="4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MiboUnity</a:t>
            </a:r>
            <a:r>
              <a:rPr lang="zh-TW"/>
              <a:t>功能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*動作播放(Motion)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*觸碰(Touch)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*馬達轉動(Motor)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*燈光控制(LED)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*語音播放(TTS)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*聲音辨識(in app localcommand)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*語音轉文字(Speed2Text)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*物件辨識(Recognize)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270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*人臉追蹤(Face_track)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動作播放(Motion)</a:t>
            </a:r>
            <a:endParaRPr sz="24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播放動作 - 機器人要有對應的動作檔名才能正確撥放動作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00" y="1917575"/>
            <a:ext cx="2235200" cy="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觸碰(Touch)</a:t>
            </a:r>
            <a:endParaRPr sz="24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機器人的頭、身體、雙手的感應器對觸碰到的反應: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有TouchBegin,TouchEnd,Tap,LongPress四種反應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13" y="2379288"/>
            <a:ext cx="48291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馬達轉動(Motor)</a:t>
            </a:r>
            <a:endParaRPr sz="24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可以取得機器人指定位置的馬達角度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也可以控制</a:t>
            </a:r>
            <a:r>
              <a:rPr lang="zh-TW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機器人身上</a:t>
            </a: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指定的馬達轉動角度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75" y="2372650"/>
            <a:ext cx="60579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燈光控制(LED)</a:t>
            </a:r>
            <a:endParaRPr sz="24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3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控制頭、身體、雙手的LED燈光的顏色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另外</a:t>
            </a:r>
            <a:r>
              <a:rPr lang="zh-TW"/>
              <a:t>、</a:t>
            </a: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在關閉系統LED後，燈光會變成app自行控制。要讓系統控制LED的話就呼叫下列Function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63" y="1757975"/>
            <a:ext cx="46196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75" y="3967425"/>
            <a:ext cx="29146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燈光控制(LED)</a:t>
            </a:r>
            <a:endParaRPr sz="24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控制燈光的呼吸效果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75" y="1838475"/>
            <a:ext cx="6244050" cy="4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語音播放(TTS)</a:t>
            </a:r>
            <a:endParaRPr sz="24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用字串通知機器人撥放語音，支援中/英文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25" y="1915250"/>
            <a:ext cx="2398075" cy="4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聲音辨識(in app localcommand)</a:t>
            </a:r>
            <a:endParaRPr sz="24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59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呼叫機器人作聲音辨識，他會回饋收到的聲音資訊回來。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支援中文。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188" y="869950"/>
            <a:ext cx="2619375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25" y="2571750"/>
            <a:ext cx="5614724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