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1B2D6D-9F8B-4BEB-A62F-CF880F3C6401}" type="datetime1">
              <a:rPr lang="zh-TW" altLang="en-US" smtClean="0"/>
              <a:pPr/>
              <a:t>2015/4/9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0E233F-063D-4368-8BC5-C1AF85E7B2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95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BF2847-8F9E-43BD-9AD7-18A99DAB2720}" type="datetime1">
              <a:rPr lang="zh-TW" altLang="en-US" smtClean="0">
                <a:solidFill>
                  <a:prstClr val="black"/>
                </a:solidFill>
              </a:rPr>
              <a:pPr/>
              <a:t>2015/4/9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1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0C295-09E8-465A-B0F1-82ACC01D61A4}" type="datetime1">
              <a:rPr lang="zh-TW" altLang="en-US" smtClean="0">
                <a:solidFill>
                  <a:prstClr val="black"/>
                </a:solidFill>
              </a:rPr>
              <a:pPr/>
              <a:t>2015/4/9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8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F9FA4C-4553-4B43-AC9E-29B271AB0B91}" type="datetime1">
              <a:rPr lang="zh-TW" altLang="en-US" smtClean="0">
                <a:solidFill>
                  <a:prstClr val="black"/>
                </a:solidFill>
              </a:rPr>
              <a:pPr/>
              <a:t>2015/4/9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5258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868BFB-E744-43F6-A31F-C063E2398871}" type="datetime1">
              <a:rPr lang="zh-TW" altLang="en-US" smtClean="0">
                <a:solidFill>
                  <a:prstClr val="white"/>
                </a:solidFill>
              </a:rPr>
              <a:pPr/>
              <a:t>2015/4/9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178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7FD641-ED6B-4B94-AC5B-47F37F46D10E}" type="datetime1">
              <a:rPr lang="zh-TW" altLang="en-US" smtClean="0">
                <a:solidFill>
                  <a:prstClr val="white"/>
                </a:solidFill>
              </a:rPr>
              <a:pPr/>
              <a:t>2015/4/9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26576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07105-8498-475F-9946-0DEDC096FCFF}" type="datetime1">
              <a:rPr lang="zh-TW" altLang="en-US" smtClean="0">
                <a:solidFill>
                  <a:prstClr val="black"/>
                </a:solidFill>
              </a:rPr>
              <a:pPr/>
              <a:t>2015/4/9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321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A90E2-2640-4BEA-BDD0-D7727FE808D2}" type="datetime1">
              <a:rPr lang="zh-TW" altLang="en-US" smtClean="0">
                <a:solidFill>
                  <a:prstClr val="white"/>
                </a:solidFill>
              </a:rPr>
              <a:pPr/>
              <a:t>2015/4/9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2048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41979D-4C64-42DB-B712-FD6FD187295F}" type="datetime1">
              <a:rPr lang="zh-TW" altLang="en-US" smtClean="0">
                <a:solidFill>
                  <a:prstClr val="black"/>
                </a:solidFill>
              </a:rPr>
              <a:pPr/>
              <a:t>2015/4/9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21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2F0CAB9-6A94-4D21-9559-DA9F67D6412F}" type="datetime1">
              <a:rPr lang="zh-TW" altLang="en-US" smtClean="0">
                <a:solidFill>
                  <a:prstClr val="black"/>
                </a:solidFill>
              </a:rPr>
              <a:pPr/>
              <a:t>2015/4/9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858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A6BE450-B61D-45E2-96A1-63E761153CFE}" type="datetime1">
              <a:rPr lang="zh-TW" altLang="en-US" smtClean="0">
                <a:solidFill>
                  <a:prstClr val="white"/>
                </a:solidFill>
              </a:rPr>
              <a:pPr/>
              <a:t>2015/4/9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0E233F-063D-4368-8BC5-C1AF85E7B2FC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02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51D08B4-F396-41FB-B0A4-AE2E4C142768}" type="datetime1">
              <a:rPr lang="zh-TW" altLang="en-US" smtClean="0">
                <a:solidFill>
                  <a:prstClr val="black"/>
                </a:solidFill>
              </a:rPr>
              <a:pPr/>
              <a:t>2015/4/9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90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		HW4-Clustering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2015/4/8-2015/4/15</a:t>
            </a:r>
            <a:endParaRPr lang="en-US" altLang="zh-TW" dirty="0" smtClean="0"/>
          </a:p>
          <a:p>
            <a:r>
              <a:rPr lang="en-US" altLang="zh-TW" dirty="0" smtClean="0"/>
              <a:t>Instructor</a:t>
            </a:r>
            <a:r>
              <a:rPr lang="en-US" altLang="zh-TW" dirty="0"/>
              <a:t>: </a:t>
            </a:r>
            <a:r>
              <a:rPr lang="en-US" altLang="zh-TW" dirty="0" smtClean="0"/>
              <a:t>Jen-Wei Huang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14313"/>
            <a:ext cx="2143125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233F-063D-4368-8BC5-C1AF85E7B2FC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38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Please implement a clustering algorithm</a:t>
            </a:r>
          </a:p>
          <a:p>
            <a:r>
              <a:rPr lang="en-US" altLang="zh-TW" dirty="0" smtClean="0"/>
              <a:t>Input: given a node with two dimensional attributes X and Y </a:t>
            </a:r>
          </a:p>
          <a:p>
            <a:r>
              <a:rPr lang="en-US" altLang="zh-TW" dirty="0" smtClean="0"/>
              <a:t>Output: group these nodes into several clusters. The format is X Y </a:t>
            </a:r>
            <a:r>
              <a:rPr lang="en-US" altLang="zh-TW" dirty="0" err="1" smtClean="0"/>
              <a:t>ClusterID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Example </a:t>
            </a:r>
          </a:p>
          <a:p>
            <a:pPr lvl="1"/>
            <a:r>
              <a:rPr lang="en-US" altLang="zh-TW" dirty="0" smtClean="0"/>
              <a:t>Input 2 3 (X=2, Y=3)</a:t>
            </a:r>
          </a:p>
          <a:p>
            <a:pPr lvl="1"/>
            <a:r>
              <a:rPr lang="en-US" altLang="zh-TW" dirty="0" smtClean="0"/>
              <a:t>Output 2 3 1(X=2 Y=3 </a:t>
            </a:r>
            <a:r>
              <a:rPr lang="en-US" altLang="zh-TW" dirty="0" err="1" smtClean="0"/>
              <a:t>ClusterID</a:t>
            </a:r>
            <a:r>
              <a:rPr lang="en-US" altLang="zh-TW" dirty="0" smtClean="0"/>
              <a:t>=1)</a:t>
            </a:r>
          </a:p>
          <a:p>
            <a:r>
              <a:rPr lang="en-US" altLang="zh-TW" dirty="0" smtClean="0"/>
              <a:t>There are two test data in the attachments</a:t>
            </a:r>
          </a:p>
          <a:p>
            <a:pPr lvl="1"/>
            <a:r>
              <a:rPr lang="en-US" altLang="zh-TW" dirty="0" smtClean="0"/>
              <a:t>0_random.txt (X,Y are integers)</a:t>
            </a:r>
          </a:p>
          <a:p>
            <a:pPr lvl="1"/>
            <a:r>
              <a:rPr lang="en-US" altLang="zh-TW" dirty="0" smtClean="0"/>
              <a:t>1_random.txt (X,Y are floating-point numbers)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2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HW4-Clustering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899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77</Words>
  <Application>Microsoft Office PowerPoint</Application>
  <PresentationFormat>如螢幕大小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匯合</vt:lpstr>
      <vt:lpstr>  HW4-Clustering</vt:lpstr>
      <vt:lpstr>HW4-Clustering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HW4-Clustering</dc:title>
  <dc:creator>Allen Ma</dc:creator>
  <cp:lastModifiedBy>Allen Ma</cp:lastModifiedBy>
  <cp:revision>4</cp:revision>
  <dcterms:created xsi:type="dcterms:W3CDTF">2014-03-20T03:16:33Z</dcterms:created>
  <dcterms:modified xsi:type="dcterms:W3CDTF">2015-04-09T06:24:06Z</dcterms:modified>
</cp:coreProperties>
</file>