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7B7600-0428-4A7F-9E9C-B4C527AC656B}" type="datetimeFigureOut">
              <a:rPr lang="zh-TW" altLang="en-US" smtClean="0"/>
              <a:t>2014/3/7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0E233F-063D-4368-8BC5-C1AF85E7B2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7B7600-0428-4A7F-9E9C-B4C527AC656B}" type="datetimeFigureOut">
              <a:rPr lang="zh-TW" altLang="en-US" smtClean="0"/>
              <a:t>2014/3/7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E233F-063D-4368-8BC5-C1AF85E7B2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7B7600-0428-4A7F-9E9C-B4C527AC656B}" type="datetimeFigureOut">
              <a:rPr lang="zh-TW" altLang="en-US" smtClean="0"/>
              <a:t>2014/3/7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E233F-063D-4368-8BC5-C1AF85E7B2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7B7600-0428-4A7F-9E9C-B4C527AC656B}" type="datetimeFigureOut">
              <a:rPr lang="zh-TW" altLang="en-US" smtClean="0"/>
              <a:t>2014/3/7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E233F-063D-4368-8BC5-C1AF85E7B2F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7B7600-0428-4A7F-9E9C-B4C527AC656B}" type="datetimeFigureOut">
              <a:rPr lang="zh-TW" altLang="en-US" smtClean="0"/>
              <a:t>2014/3/7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E233F-063D-4368-8BC5-C1AF85E7B2F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7B7600-0428-4A7F-9E9C-B4C527AC656B}" type="datetimeFigureOut">
              <a:rPr lang="zh-TW" altLang="en-US" smtClean="0"/>
              <a:t>2014/3/7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E233F-063D-4368-8BC5-C1AF85E7B2F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7B7600-0428-4A7F-9E9C-B4C527AC656B}" type="datetimeFigureOut">
              <a:rPr lang="zh-TW" altLang="en-US" smtClean="0"/>
              <a:t>2014/3/7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E233F-063D-4368-8BC5-C1AF85E7B2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7B7600-0428-4A7F-9E9C-B4C527AC656B}" type="datetimeFigureOut">
              <a:rPr lang="zh-TW" altLang="en-US" smtClean="0"/>
              <a:t>2014/3/7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E233F-063D-4368-8BC5-C1AF85E7B2F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7B7600-0428-4A7F-9E9C-B4C527AC656B}" type="datetimeFigureOut">
              <a:rPr lang="zh-TW" altLang="en-US" smtClean="0"/>
              <a:t>2014/3/7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E233F-063D-4368-8BC5-C1AF85E7B2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A7B7600-0428-4A7F-9E9C-B4C527AC656B}" type="datetimeFigureOut">
              <a:rPr lang="zh-TW" altLang="en-US" smtClean="0"/>
              <a:t>2014/3/7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E233F-063D-4368-8BC5-C1AF85E7B2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7B7600-0428-4A7F-9E9C-B4C527AC656B}" type="datetimeFigureOut">
              <a:rPr lang="zh-TW" altLang="en-US" smtClean="0"/>
              <a:t>2014/3/7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0E233F-063D-4368-8BC5-C1AF85E7B2F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7B7600-0428-4A7F-9E9C-B4C527AC656B}" type="datetimeFigureOut">
              <a:rPr lang="zh-TW" altLang="en-US" smtClean="0"/>
              <a:t>2014/3/7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B0E233F-063D-4368-8BC5-C1AF85E7B2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		HW2-Sequential Pattern Mining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2014/3/5-2014/3/12</a:t>
            </a:r>
          </a:p>
          <a:p>
            <a:r>
              <a:rPr lang="en-US" altLang="zh-TW" dirty="0" smtClean="0"/>
              <a:t>Instructor</a:t>
            </a:r>
            <a:r>
              <a:rPr lang="en-US" altLang="zh-TW" dirty="0"/>
              <a:t>: </a:t>
            </a:r>
            <a:r>
              <a:rPr lang="en-US" altLang="zh-TW" dirty="0" smtClean="0"/>
              <a:t>Jen-Wei Huang</a:t>
            </a:r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14313"/>
            <a:ext cx="2143125" cy="23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824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Please implement a Sequential Pattern Mining Algorithm</a:t>
            </a:r>
          </a:p>
          <a:p>
            <a:r>
              <a:rPr lang="en-US" altLang="zh-TW" dirty="0" smtClean="0"/>
              <a:t>The </a:t>
            </a:r>
            <a:r>
              <a:rPr lang="en-US" altLang="zh-TW" dirty="0" err="1" smtClean="0"/>
              <a:t>min_sup</a:t>
            </a:r>
            <a:r>
              <a:rPr lang="en-US" altLang="zh-TW" dirty="0" smtClean="0"/>
              <a:t> is defined by user</a:t>
            </a:r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HW2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070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 smtClean="0"/>
              <a:t>The first number of each sequence is the sequence ID</a:t>
            </a:r>
          </a:p>
          <a:p>
            <a:r>
              <a:rPr lang="en-US" altLang="zh-TW" sz="1800" dirty="0" smtClean="0"/>
              <a:t>The pair of number such as 11    166 are the transaction time and the item ID. Transaction time just shows the order of transactions.</a:t>
            </a:r>
          </a:p>
          <a:p>
            <a:r>
              <a:rPr lang="en-US" altLang="zh-TW" sz="1800" dirty="0" smtClean="0"/>
              <a:t>Example database:</a:t>
            </a:r>
          </a:p>
          <a:p>
            <a:r>
              <a:rPr lang="en-US" altLang="zh-TW" sz="1800" dirty="0" smtClean="0"/>
              <a:t>1         </a:t>
            </a:r>
            <a:r>
              <a:rPr lang="en-US" altLang="zh-TW" sz="1800" dirty="0"/>
              <a:t>11        166        11       4103        11       8715        24       4103        24       8715        36        166        36       3704        36       6568        36       8375        36       8715        51        166        51       9406</a:t>
            </a:r>
          </a:p>
          <a:p>
            <a:r>
              <a:rPr lang="en-US" altLang="zh-TW" sz="1800" dirty="0" smtClean="0"/>
              <a:t>2         </a:t>
            </a:r>
            <a:r>
              <a:rPr lang="en-US" altLang="zh-TW" sz="1800" dirty="0"/>
              <a:t>66       2404        66       5954        66       6282        90       2404        90       5954        90       6282       109       2404       109       </a:t>
            </a:r>
            <a:r>
              <a:rPr lang="en-US" altLang="zh-TW" sz="1800" dirty="0" smtClean="0"/>
              <a:t>3203</a:t>
            </a:r>
          </a:p>
          <a:p>
            <a:endParaRPr lang="en-US" altLang="zh-TW" sz="1800" dirty="0"/>
          </a:p>
          <a:p>
            <a:r>
              <a:rPr lang="en-US" altLang="zh-TW" sz="1800" dirty="0" smtClean="0"/>
              <a:t>The first sequence can be transfer to the </a:t>
            </a:r>
            <a:r>
              <a:rPr lang="en-US" altLang="zh-TW" sz="1800" dirty="0"/>
              <a:t>following </a:t>
            </a:r>
            <a:r>
              <a:rPr lang="en-US" altLang="zh-TW" sz="1800" dirty="0" smtClean="0"/>
              <a:t>format </a:t>
            </a:r>
          </a:p>
          <a:p>
            <a:pPr lvl="1"/>
            <a:r>
              <a:rPr lang="en-US" altLang="zh-TW" sz="1400" dirty="0" smtClean="0"/>
              <a:t>(166 4103 8715) (4103 8715)(166 3704 6568 8375 8715)(166 9406)</a:t>
            </a:r>
          </a:p>
          <a:p>
            <a:endParaRPr lang="zh-TW" altLang="en-US" sz="18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database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91680" y="2780928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563888" y="2776479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508104" y="2776479"/>
            <a:ext cx="144016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995936" y="1844824"/>
            <a:ext cx="108012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508104" y="1484784"/>
            <a:ext cx="136815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12776" y="2766405"/>
            <a:ext cx="43204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647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</TotalTime>
  <Words>130</Words>
  <Application>Microsoft Office PowerPoint</Application>
  <PresentationFormat>如螢幕大小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匯合</vt:lpstr>
      <vt:lpstr>  HW2-Sequential Pattern Mining</vt:lpstr>
      <vt:lpstr>HW2</vt:lpstr>
      <vt:lpstr>Example database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HW2-Sequential Pattern Mining</dc:title>
  <dc:creator>Allen Ma</dc:creator>
  <cp:lastModifiedBy>Allen Ma</cp:lastModifiedBy>
  <cp:revision>6</cp:revision>
  <dcterms:created xsi:type="dcterms:W3CDTF">2014-03-07T07:21:27Z</dcterms:created>
  <dcterms:modified xsi:type="dcterms:W3CDTF">2014-03-07T07:57:34Z</dcterms:modified>
</cp:coreProperties>
</file>