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59" r:id="rId4"/>
    <p:sldId id="262" r:id="rId5"/>
    <p:sldId id="263" r:id="rId6"/>
    <p:sldId id="261" r:id="rId7"/>
    <p:sldId id="267" r:id="rId8"/>
    <p:sldId id="264"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65" r:id="rId22"/>
    <p:sldId id="266"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FA4E5-D04B-4221-A9C9-A506B8FCABDF}" v="185" dt="2022-11-09T10:01:34.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450" autoAdjust="0"/>
  </p:normalViewPr>
  <p:slideViewPr>
    <p:cSldViewPr snapToGrid="0">
      <p:cViewPr>
        <p:scale>
          <a:sx n="90" d="100"/>
          <a:sy n="90" d="100"/>
        </p:scale>
        <p:origin x="350" y="-10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xen heart" userId="5ee04d10f0a23682" providerId="LiveId" clId="{4A3FA4E5-D04B-4221-A9C9-A506B8FCABDF}"/>
    <pc:docChg chg="undo redo custSel addSld delSld modSld">
      <pc:chgData name="vixen heart" userId="5ee04d10f0a23682" providerId="LiveId" clId="{4A3FA4E5-D04B-4221-A9C9-A506B8FCABDF}" dt="2022-11-09T10:01:39.938" v="2434" actId="14100"/>
      <pc:docMkLst>
        <pc:docMk/>
      </pc:docMkLst>
      <pc:sldChg chg="addSp modSp mod setBg setClrOvrMap">
        <pc:chgData name="vixen heart" userId="5ee04d10f0a23682" providerId="LiveId" clId="{4A3FA4E5-D04B-4221-A9C9-A506B8FCABDF}" dt="2022-11-09T08:38:50.796" v="1048" actId="20577"/>
        <pc:sldMkLst>
          <pc:docMk/>
          <pc:sldMk cId="263828660" sldId="256"/>
        </pc:sldMkLst>
        <pc:spChg chg="mod">
          <ac:chgData name="vixen heart" userId="5ee04d10f0a23682" providerId="LiveId" clId="{4A3FA4E5-D04B-4221-A9C9-A506B8FCABDF}" dt="2022-11-09T08:38:18.499" v="1025" actId="26606"/>
          <ac:spMkLst>
            <pc:docMk/>
            <pc:sldMk cId="263828660" sldId="256"/>
            <ac:spMk id="2" creationId="{2A4FBA21-B168-3C7F-AFBB-BC6BE33F8A6E}"/>
          </ac:spMkLst>
        </pc:spChg>
        <pc:spChg chg="mod">
          <ac:chgData name="vixen heart" userId="5ee04d10f0a23682" providerId="LiveId" clId="{4A3FA4E5-D04B-4221-A9C9-A506B8FCABDF}" dt="2022-11-09T08:38:50.796" v="1048" actId="20577"/>
          <ac:spMkLst>
            <pc:docMk/>
            <pc:sldMk cId="263828660" sldId="256"/>
            <ac:spMk id="3" creationId="{8EAF340B-5082-5BA6-02E7-C141A86516F0}"/>
          </ac:spMkLst>
        </pc:spChg>
        <pc:spChg chg="add">
          <ac:chgData name="vixen heart" userId="5ee04d10f0a23682" providerId="LiveId" clId="{4A3FA4E5-D04B-4221-A9C9-A506B8FCABDF}" dt="2022-11-09T08:38:18.499" v="1025" actId="26606"/>
          <ac:spMkLst>
            <pc:docMk/>
            <pc:sldMk cId="263828660" sldId="256"/>
            <ac:spMk id="5127" creationId="{657F69E0-C4B0-4BEC-A689-4F8D877F05D4}"/>
          </ac:spMkLst>
        </pc:spChg>
        <pc:spChg chg="add">
          <ac:chgData name="vixen heart" userId="5ee04d10f0a23682" providerId="LiveId" clId="{4A3FA4E5-D04B-4221-A9C9-A506B8FCABDF}" dt="2022-11-09T08:38:18.499" v="1025" actId="26606"/>
          <ac:spMkLst>
            <pc:docMk/>
            <pc:sldMk cId="263828660" sldId="256"/>
            <ac:spMk id="5129" creationId="{9F6380B4-6A1C-481E-8408-B4E6C75B9B81}"/>
          </ac:spMkLst>
        </pc:spChg>
        <pc:picChg chg="add mod ord">
          <ac:chgData name="vixen heart" userId="5ee04d10f0a23682" providerId="LiveId" clId="{4A3FA4E5-D04B-4221-A9C9-A506B8FCABDF}" dt="2022-11-09T08:38:18.499" v="1025" actId="26606"/>
          <ac:picMkLst>
            <pc:docMk/>
            <pc:sldMk cId="263828660" sldId="256"/>
            <ac:picMk id="5122" creationId="{1CD24A06-5181-CFDD-D546-0D9DAC08962D}"/>
          </ac:picMkLst>
        </pc:picChg>
      </pc:sldChg>
      <pc:sldChg chg="modSp del mod modShow">
        <pc:chgData name="vixen heart" userId="5ee04d10f0a23682" providerId="LiveId" clId="{4A3FA4E5-D04B-4221-A9C9-A506B8FCABDF}" dt="2022-11-09T08:39:02.806" v="1049" actId="47"/>
        <pc:sldMkLst>
          <pc:docMk/>
          <pc:sldMk cId="54883842" sldId="257"/>
        </pc:sldMkLst>
        <pc:spChg chg="mod">
          <ac:chgData name="vixen heart" userId="5ee04d10f0a23682" providerId="LiveId" clId="{4A3FA4E5-D04B-4221-A9C9-A506B8FCABDF}" dt="2022-11-08T22:56:43.253" v="359" actId="20577"/>
          <ac:spMkLst>
            <pc:docMk/>
            <pc:sldMk cId="54883842" sldId="257"/>
            <ac:spMk id="4" creationId="{A20550D1-B632-D256-6F0B-86880744178A}"/>
          </ac:spMkLst>
        </pc:spChg>
        <pc:spChg chg="mod">
          <ac:chgData name="vixen heart" userId="5ee04d10f0a23682" providerId="LiveId" clId="{4A3FA4E5-D04B-4221-A9C9-A506B8FCABDF}" dt="2022-11-08T22:56:06.441" v="346" actId="20577"/>
          <ac:spMkLst>
            <pc:docMk/>
            <pc:sldMk cId="54883842" sldId="257"/>
            <ac:spMk id="6" creationId="{E990962A-8621-C296-5835-DD481BB0FC70}"/>
          </ac:spMkLst>
        </pc:spChg>
      </pc:sldChg>
      <pc:sldChg chg="modAnim">
        <pc:chgData name="vixen heart" userId="5ee04d10f0a23682" providerId="LiveId" clId="{4A3FA4E5-D04B-4221-A9C9-A506B8FCABDF}" dt="2022-11-09T08:40:00.998" v="1052"/>
        <pc:sldMkLst>
          <pc:docMk/>
          <pc:sldMk cId="1417800346" sldId="258"/>
        </pc:sldMkLst>
      </pc:sldChg>
      <pc:sldChg chg="modNotesTx">
        <pc:chgData name="vixen heart" userId="5ee04d10f0a23682" providerId="LiveId" clId="{4A3FA4E5-D04B-4221-A9C9-A506B8FCABDF}" dt="2022-11-08T20:28:59.217" v="0"/>
        <pc:sldMkLst>
          <pc:docMk/>
          <pc:sldMk cId="1507848639" sldId="259"/>
        </pc:sldMkLst>
      </pc:sldChg>
      <pc:sldChg chg="addSp delSp modSp new del mod modNotesTx">
        <pc:chgData name="vixen heart" userId="5ee04d10f0a23682" providerId="LiveId" clId="{4A3FA4E5-D04B-4221-A9C9-A506B8FCABDF}" dt="2022-11-08T22:30:59.840" v="195" actId="47"/>
        <pc:sldMkLst>
          <pc:docMk/>
          <pc:sldMk cId="651305023" sldId="260"/>
        </pc:sldMkLst>
        <pc:spChg chg="mod">
          <ac:chgData name="vixen heart" userId="5ee04d10f0a23682" providerId="LiveId" clId="{4A3FA4E5-D04B-4221-A9C9-A506B8FCABDF}" dt="2022-11-08T20:31:08.512" v="12"/>
          <ac:spMkLst>
            <pc:docMk/>
            <pc:sldMk cId="651305023" sldId="260"/>
            <ac:spMk id="2" creationId="{D89E18E3-42FA-8E71-10DD-E99246F2BAEE}"/>
          </ac:spMkLst>
        </pc:spChg>
        <pc:spChg chg="mod">
          <ac:chgData name="vixen heart" userId="5ee04d10f0a23682" providerId="LiveId" clId="{4A3FA4E5-D04B-4221-A9C9-A506B8FCABDF}" dt="2022-11-08T20:44:25.519" v="43"/>
          <ac:spMkLst>
            <pc:docMk/>
            <pc:sldMk cId="651305023" sldId="260"/>
            <ac:spMk id="3" creationId="{81F88707-8D74-CCF0-D98B-CF5E20D83B2B}"/>
          </ac:spMkLst>
        </pc:spChg>
        <pc:graphicFrameChg chg="add del mod modGraphic">
          <ac:chgData name="vixen heart" userId="5ee04d10f0a23682" providerId="LiveId" clId="{4A3FA4E5-D04B-4221-A9C9-A506B8FCABDF}" dt="2022-11-08T20:45:44.061" v="46" actId="478"/>
          <ac:graphicFrameMkLst>
            <pc:docMk/>
            <pc:sldMk cId="651305023" sldId="260"/>
            <ac:graphicFrameMk id="4" creationId="{FE9137A8-4FDC-84DC-492C-6E26771D26F1}"/>
          </ac:graphicFrameMkLst>
        </pc:graphicFrameChg>
      </pc:sldChg>
      <pc:sldChg chg="addSp delSp modSp add mod modAnim modNotesTx">
        <pc:chgData name="vixen heart" userId="5ee04d10f0a23682" providerId="LiveId" clId="{4A3FA4E5-D04B-4221-A9C9-A506B8FCABDF}" dt="2022-11-09T08:42:52.060" v="1083"/>
        <pc:sldMkLst>
          <pc:docMk/>
          <pc:sldMk cId="1499983223" sldId="261"/>
        </pc:sldMkLst>
        <pc:spChg chg="del">
          <ac:chgData name="vixen heart" userId="5ee04d10f0a23682" providerId="LiveId" clId="{4A3FA4E5-D04B-4221-A9C9-A506B8FCABDF}" dt="2022-11-08T22:12:43.292" v="96" actId="478"/>
          <ac:spMkLst>
            <pc:docMk/>
            <pc:sldMk cId="1499983223" sldId="261"/>
            <ac:spMk id="3" creationId="{81F88707-8D74-CCF0-D98B-CF5E20D83B2B}"/>
          </ac:spMkLst>
        </pc:spChg>
        <pc:spChg chg="add del mod">
          <ac:chgData name="vixen heart" userId="5ee04d10f0a23682" providerId="LiveId" clId="{4A3FA4E5-D04B-4221-A9C9-A506B8FCABDF}" dt="2022-11-08T22:12:47.767" v="97" actId="478"/>
          <ac:spMkLst>
            <pc:docMk/>
            <pc:sldMk cId="1499983223" sldId="261"/>
            <ac:spMk id="5" creationId="{4298181A-D44F-3688-6A48-DB053AF6B11D}"/>
          </ac:spMkLst>
        </pc:spChg>
        <pc:spChg chg="add mod">
          <ac:chgData name="vixen heart" userId="5ee04d10f0a23682" providerId="LiveId" clId="{4A3FA4E5-D04B-4221-A9C9-A506B8FCABDF}" dt="2022-11-08T22:30:08.272" v="193" actId="552"/>
          <ac:spMkLst>
            <pc:docMk/>
            <pc:sldMk cId="1499983223" sldId="261"/>
            <ac:spMk id="6" creationId="{F14604F6-15E9-4398-11CE-6D4764827FD1}"/>
          </ac:spMkLst>
        </pc:spChg>
        <pc:spChg chg="add del">
          <ac:chgData name="vixen heart" userId="5ee04d10f0a23682" providerId="LiveId" clId="{4A3FA4E5-D04B-4221-A9C9-A506B8FCABDF}" dt="2022-11-08T22:13:33.690" v="106" actId="478"/>
          <ac:spMkLst>
            <pc:docMk/>
            <pc:sldMk cId="1499983223" sldId="261"/>
            <ac:spMk id="8" creationId="{AA0F5042-C677-E653-5AA9-E5FF00819BE0}"/>
          </ac:spMkLst>
        </pc:spChg>
        <pc:spChg chg="add mod">
          <ac:chgData name="vixen heart" userId="5ee04d10f0a23682" providerId="LiveId" clId="{4A3FA4E5-D04B-4221-A9C9-A506B8FCABDF}" dt="2022-11-08T22:30:18.079" v="194" actId="465"/>
          <ac:spMkLst>
            <pc:docMk/>
            <pc:sldMk cId="1499983223" sldId="261"/>
            <ac:spMk id="9" creationId="{6C3A1356-6953-96C9-5949-40091A1AAF26}"/>
          </ac:spMkLst>
        </pc:spChg>
        <pc:spChg chg="add mod">
          <ac:chgData name="vixen heart" userId="5ee04d10f0a23682" providerId="LiveId" clId="{4A3FA4E5-D04B-4221-A9C9-A506B8FCABDF}" dt="2022-11-08T22:30:08.272" v="193" actId="552"/>
          <ac:spMkLst>
            <pc:docMk/>
            <pc:sldMk cId="1499983223" sldId="261"/>
            <ac:spMk id="10" creationId="{9263951D-0DB7-C09F-0054-2243A5287AE4}"/>
          </ac:spMkLst>
        </pc:spChg>
        <pc:spChg chg="add del">
          <ac:chgData name="vixen heart" userId="5ee04d10f0a23682" providerId="LiveId" clId="{4A3FA4E5-D04B-4221-A9C9-A506B8FCABDF}" dt="2022-11-08T22:21:58.424" v="144" actId="478"/>
          <ac:spMkLst>
            <pc:docMk/>
            <pc:sldMk cId="1499983223" sldId="261"/>
            <ac:spMk id="11" creationId="{E890AFF8-02DD-638F-EC80-63EEBD95CE15}"/>
          </ac:spMkLst>
        </pc:spChg>
        <pc:spChg chg="add mod">
          <ac:chgData name="vixen heart" userId="5ee04d10f0a23682" providerId="LiveId" clId="{4A3FA4E5-D04B-4221-A9C9-A506B8FCABDF}" dt="2022-11-08T22:30:18.079" v="194" actId="465"/>
          <ac:spMkLst>
            <pc:docMk/>
            <pc:sldMk cId="1499983223" sldId="261"/>
            <ac:spMk id="12" creationId="{79D5CEA1-F5D0-B872-599E-53C368C4E8C5}"/>
          </ac:spMkLst>
        </pc:spChg>
        <pc:spChg chg="add del">
          <ac:chgData name="vixen heart" userId="5ee04d10f0a23682" providerId="LiveId" clId="{4A3FA4E5-D04B-4221-A9C9-A506B8FCABDF}" dt="2022-11-08T22:24:10.632" v="161" actId="478"/>
          <ac:spMkLst>
            <pc:docMk/>
            <pc:sldMk cId="1499983223" sldId="261"/>
            <ac:spMk id="13" creationId="{BAB76A13-ED26-0A67-0AE2-6F6DC7E30238}"/>
          </ac:spMkLst>
        </pc:spChg>
        <pc:spChg chg="add mod">
          <ac:chgData name="vixen heart" userId="5ee04d10f0a23682" providerId="LiveId" clId="{4A3FA4E5-D04B-4221-A9C9-A506B8FCABDF}" dt="2022-11-08T22:30:18.079" v="194" actId="465"/>
          <ac:spMkLst>
            <pc:docMk/>
            <pc:sldMk cId="1499983223" sldId="261"/>
            <ac:spMk id="14" creationId="{A1A9D161-F5F3-2197-E7BF-8EE4C2F1CE32}"/>
          </ac:spMkLst>
        </pc:spChg>
        <pc:spChg chg="add del">
          <ac:chgData name="vixen heart" userId="5ee04d10f0a23682" providerId="LiveId" clId="{4A3FA4E5-D04B-4221-A9C9-A506B8FCABDF}" dt="2022-11-08T22:29:38.365" v="192" actId="478"/>
          <ac:spMkLst>
            <pc:docMk/>
            <pc:sldMk cId="1499983223" sldId="261"/>
            <ac:spMk id="15" creationId="{070E52DA-A234-2481-0C7C-047963048B75}"/>
          </ac:spMkLst>
        </pc:spChg>
      </pc:sldChg>
      <pc:sldChg chg="addSp modSp new mod setBg modAnim setClrOvrMap modNotesTx">
        <pc:chgData name="vixen heart" userId="5ee04d10f0a23682" providerId="LiveId" clId="{4A3FA4E5-D04B-4221-A9C9-A506B8FCABDF}" dt="2022-11-09T08:40:14.376" v="1053"/>
        <pc:sldMkLst>
          <pc:docMk/>
          <pc:sldMk cId="926561047" sldId="262"/>
        </pc:sldMkLst>
        <pc:spChg chg="mod">
          <ac:chgData name="vixen heart" userId="5ee04d10f0a23682" providerId="LiveId" clId="{4A3FA4E5-D04B-4221-A9C9-A506B8FCABDF}" dt="2022-11-08T21:07:19.930" v="60" actId="26606"/>
          <ac:spMkLst>
            <pc:docMk/>
            <pc:sldMk cId="926561047" sldId="262"/>
            <ac:spMk id="2" creationId="{1C30B357-EA58-FD40-02D9-315BC6CB17DE}"/>
          </ac:spMkLst>
        </pc:spChg>
        <pc:spChg chg="mod">
          <ac:chgData name="vixen heart" userId="5ee04d10f0a23682" providerId="LiveId" clId="{4A3FA4E5-D04B-4221-A9C9-A506B8FCABDF}" dt="2022-11-08T21:26:47.971" v="85" actId="255"/>
          <ac:spMkLst>
            <pc:docMk/>
            <pc:sldMk cId="926561047" sldId="262"/>
            <ac:spMk id="3" creationId="{1D86F75D-6714-7DC1-3312-4ADF80ACD11D}"/>
          </ac:spMkLst>
        </pc:spChg>
        <pc:spChg chg="add">
          <ac:chgData name="vixen heart" userId="5ee04d10f0a23682" providerId="LiveId" clId="{4A3FA4E5-D04B-4221-A9C9-A506B8FCABDF}" dt="2022-11-08T21:07:19.930" v="60" actId="26606"/>
          <ac:spMkLst>
            <pc:docMk/>
            <pc:sldMk cId="926561047" sldId="262"/>
            <ac:spMk id="3079" creationId="{C7FA33FF-088D-4F16-95A2-2C64D353DEA8}"/>
          </ac:spMkLst>
        </pc:spChg>
        <pc:spChg chg="add">
          <ac:chgData name="vixen heart" userId="5ee04d10f0a23682" providerId="LiveId" clId="{4A3FA4E5-D04B-4221-A9C9-A506B8FCABDF}" dt="2022-11-08T21:07:19.930" v="60" actId="26606"/>
          <ac:spMkLst>
            <pc:docMk/>
            <pc:sldMk cId="926561047" sldId="262"/>
            <ac:spMk id="3081" creationId="{A376EFB1-01CF-419F-ABF1-2AF02BBFCBD1}"/>
          </ac:spMkLst>
        </pc:spChg>
        <pc:spChg chg="add">
          <ac:chgData name="vixen heart" userId="5ee04d10f0a23682" providerId="LiveId" clId="{4A3FA4E5-D04B-4221-A9C9-A506B8FCABDF}" dt="2022-11-08T21:07:19.930" v="60" actId="26606"/>
          <ac:spMkLst>
            <pc:docMk/>
            <pc:sldMk cId="926561047" sldId="262"/>
            <ac:spMk id="3083" creationId="{FF9DEA15-78BD-4750-AA18-B9F28A6D5AB8}"/>
          </ac:spMkLst>
        </pc:spChg>
        <pc:picChg chg="add mod">
          <ac:chgData name="vixen heart" userId="5ee04d10f0a23682" providerId="LiveId" clId="{4A3FA4E5-D04B-4221-A9C9-A506B8FCABDF}" dt="2022-11-08T21:07:19.930" v="60" actId="26606"/>
          <ac:picMkLst>
            <pc:docMk/>
            <pc:sldMk cId="926561047" sldId="262"/>
            <ac:picMk id="3074" creationId="{F8F0C3CB-E0F2-9818-50B2-A910D8AEE73A}"/>
          </ac:picMkLst>
        </pc:picChg>
      </pc:sldChg>
      <pc:sldChg chg="addSp delSp modSp new mod setBg modNotesTx">
        <pc:chgData name="vixen heart" userId="5ee04d10f0a23682" providerId="LiveId" clId="{4A3FA4E5-D04B-4221-A9C9-A506B8FCABDF}" dt="2022-11-09T09:31:22.918" v="1749" actId="20577"/>
        <pc:sldMkLst>
          <pc:docMk/>
          <pc:sldMk cId="2754412808" sldId="263"/>
        </pc:sldMkLst>
        <pc:spChg chg="mod">
          <ac:chgData name="vixen heart" userId="5ee04d10f0a23682" providerId="LiveId" clId="{4A3FA4E5-D04B-4221-A9C9-A506B8FCABDF}" dt="2022-11-09T09:31:22.918" v="1749" actId="20577"/>
          <ac:spMkLst>
            <pc:docMk/>
            <pc:sldMk cId="2754412808" sldId="263"/>
            <ac:spMk id="2" creationId="{314D328C-51C6-5860-5ED1-0E525CDECA81}"/>
          </ac:spMkLst>
        </pc:spChg>
        <pc:spChg chg="mod ord">
          <ac:chgData name="vixen heart" userId="5ee04d10f0a23682" providerId="LiveId" clId="{4A3FA4E5-D04B-4221-A9C9-A506B8FCABDF}" dt="2022-11-09T08:42:19.869" v="1078" actId="26606"/>
          <ac:spMkLst>
            <pc:docMk/>
            <pc:sldMk cId="2754412808" sldId="263"/>
            <ac:spMk id="3" creationId="{723D1293-FBA9-622D-6091-90EA72AE00CA}"/>
          </ac:spMkLst>
        </pc:spChg>
        <pc:spChg chg="add del">
          <ac:chgData name="vixen heart" userId="5ee04d10f0a23682" providerId="LiveId" clId="{4A3FA4E5-D04B-4221-A9C9-A506B8FCABDF}" dt="2022-11-09T08:42:19.869" v="1078" actId="26606"/>
          <ac:spMkLst>
            <pc:docMk/>
            <pc:sldMk cId="2754412808" sldId="263"/>
            <ac:spMk id="6151" creationId="{F13C74B1-5B17-4795-BED0-7140497B445A}"/>
          </ac:spMkLst>
        </pc:spChg>
        <pc:spChg chg="add del">
          <ac:chgData name="vixen heart" userId="5ee04d10f0a23682" providerId="LiveId" clId="{4A3FA4E5-D04B-4221-A9C9-A506B8FCABDF}" dt="2022-11-09T08:42:19.869" v="1078" actId="26606"/>
          <ac:spMkLst>
            <pc:docMk/>
            <pc:sldMk cId="2754412808" sldId="263"/>
            <ac:spMk id="6153" creationId="{D4974D33-8DC5-464E-8C6D-BE58F0669C17}"/>
          </ac:spMkLst>
        </pc:spChg>
        <pc:spChg chg="add">
          <ac:chgData name="vixen heart" userId="5ee04d10f0a23682" providerId="LiveId" clId="{4A3FA4E5-D04B-4221-A9C9-A506B8FCABDF}" dt="2022-11-09T08:42:19.869" v="1078" actId="26606"/>
          <ac:spMkLst>
            <pc:docMk/>
            <pc:sldMk cId="2754412808" sldId="263"/>
            <ac:spMk id="6158" creationId="{B1595A09-E336-4D1B-9B3A-06A2287A54E2}"/>
          </ac:spMkLst>
        </pc:spChg>
        <pc:spChg chg="add">
          <ac:chgData name="vixen heart" userId="5ee04d10f0a23682" providerId="LiveId" clId="{4A3FA4E5-D04B-4221-A9C9-A506B8FCABDF}" dt="2022-11-09T08:42:19.869" v="1078" actId="26606"/>
          <ac:spMkLst>
            <pc:docMk/>
            <pc:sldMk cId="2754412808" sldId="263"/>
            <ac:spMk id="6160" creationId="{3540989C-C7B8-473B-BF87-6F2DA6A90006}"/>
          </ac:spMkLst>
        </pc:spChg>
        <pc:picChg chg="add mod">
          <ac:chgData name="vixen heart" userId="5ee04d10f0a23682" providerId="LiveId" clId="{4A3FA4E5-D04B-4221-A9C9-A506B8FCABDF}" dt="2022-11-09T08:42:19.869" v="1078" actId="26606"/>
          <ac:picMkLst>
            <pc:docMk/>
            <pc:sldMk cId="2754412808" sldId="263"/>
            <ac:picMk id="6146" creationId="{20BCB73F-02AC-B463-77D9-5311D377B956}"/>
          </ac:picMkLst>
        </pc:picChg>
      </pc:sldChg>
      <pc:sldChg chg="addSp delSp modSp new mod modNotesTx">
        <pc:chgData name="vixen heart" userId="5ee04d10f0a23682" providerId="LiveId" clId="{4A3FA4E5-D04B-4221-A9C9-A506B8FCABDF}" dt="2022-11-09T09:10:18.870" v="1297" actId="20577"/>
        <pc:sldMkLst>
          <pc:docMk/>
          <pc:sldMk cId="1499663980" sldId="264"/>
        </pc:sldMkLst>
        <pc:spChg chg="del">
          <ac:chgData name="vixen heart" userId="5ee04d10f0a23682" providerId="LiveId" clId="{4A3FA4E5-D04B-4221-A9C9-A506B8FCABDF}" dt="2022-11-08T22:32:41.670" v="198" actId="478"/>
          <ac:spMkLst>
            <pc:docMk/>
            <pc:sldMk cId="1499663980" sldId="264"/>
            <ac:spMk id="2" creationId="{FBA1A494-2278-2509-1E6E-9FA770852BF4}"/>
          </ac:spMkLst>
        </pc:spChg>
        <pc:spChg chg="del">
          <ac:chgData name="vixen heart" userId="5ee04d10f0a23682" providerId="LiveId" clId="{4A3FA4E5-D04B-4221-A9C9-A506B8FCABDF}" dt="2022-11-08T22:32:39.323" v="197" actId="478"/>
          <ac:spMkLst>
            <pc:docMk/>
            <pc:sldMk cId="1499663980" sldId="264"/>
            <ac:spMk id="3" creationId="{6CF0423C-CCA3-641B-8BC6-4EDD65599FC3}"/>
          </ac:spMkLst>
        </pc:spChg>
        <pc:spChg chg="add mod">
          <ac:chgData name="vixen heart" userId="5ee04d10f0a23682" providerId="LiveId" clId="{4A3FA4E5-D04B-4221-A9C9-A506B8FCABDF}" dt="2022-11-09T00:12:44.472" v="781" actId="554"/>
          <ac:spMkLst>
            <pc:docMk/>
            <pc:sldMk cId="1499663980" sldId="264"/>
            <ac:spMk id="4" creationId="{E24FCA22-2250-3A0B-9CE1-9300383D36FD}"/>
          </ac:spMkLst>
        </pc:spChg>
        <pc:spChg chg="add mod">
          <ac:chgData name="vixen heart" userId="5ee04d10f0a23682" providerId="LiveId" clId="{4A3FA4E5-D04B-4221-A9C9-A506B8FCABDF}" dt="2022-11-09T00:12:53.383" v="782" actId="408"/>
          <ac:spMkLst>
            <pc:docMk/>
            <pc:sldMk cId="1499663980" sldId="264"/>
            <ac:spMk id="5" creationId="{C9593698-E79B-DF83-827F-3C3E68E99E5A}"/>
          </ac:spMkLst>
        </pc:spChg>
        <pc:spChg chg="add mod">
          <ac:chgData name="vixen heart" userId="5ee04d10f0a23682" providerId="LiveId" clId="{4A3FA4E5-D04B-4221-A9C9-A506B8FCABDF}" dt="2022-11-09T00:12:53.383" v="782" actId="408"/>
          <ac:spMkLst>
            <pc:docMk/>
            <pc:sldMk cId="1499663980" sldId="264"/>
            <ac:spMk id="6" creationId="{2360AC8F-7DFA-EB16-9AC9-655B001487A3}"/>
          </ac:spMkLst>
        </pc:spChg>
        <pc:spChg chg="add mod">
          <ac:chgData name="vixen heart" userId="5ee04d10f0a23682" providerId="LiveId" clId="{4A3FA4E5-D04B-4221-A9C9-A506B8FCABDF}" dt="2022-11-09T00:12:53.383" v="782" actId="408"/>
          <ac:spMkLst>
            <pc:docMk/>
            <pc:sldMk cId="1499663980" sldId="264"/>
            <ac:spMk id="7" creationId="{C9F99E82-E3B7-D43C-EEDE-AFB4E5C5444C}"/>
          </ac:spMkLst>
        </pc:spChg>
        <pc:spChg chg="add mod">
          <ac:chgData name="vixen heart" userId="5ee04d10f0a23682" providerId="LiveId" clId="{4A3FA4E5-D04B-4221-A9C9-A506B8FCABDF}" dt="2022-11-09T00:12:44.472" v="781" actId="554"/>
          <ac:spMkLst>
            <pc:docMk/>
            <pc:sldMk cId="1499663980" sldId="264"/>
            <ac:spMk id="8" creationId="{A1C2EDCD-7B42-5DED-E621-A216653A52DF}"/>
          </ac:spMkLst>
        </pc:spChg>
        <pc:spChg chg="add del">
          <ac:chgData name="vixen heart" userId="5ee04d10f0a23682" providerId="LiveId" clId="{4A3FA4E5-D04B-4221-A9C9-A506B8FCABDF}" dt="2022-11-08T23:56:54.311" v="592" actId="478"/>
          <ac:spMkLst>
            <pc:docMk/>
            <pc:sldMk cId="1499663980" sldId="264"/>
            <ac:spMk id="9" creationId="{DE7F3F97-4DB0-E358-CC29-8267BD148A39}"/>
          </ac:spMkLst>
        </pc:spChg>
        <pc:spChg chg="add del">
          <ac:chgData name="vixen heart" userId="5ee04d10f0a23682" providerId="LiveId" clId="{4A3FA4E5-D04B-4221-A9C9-A506B8FCABDF}" dt="2022-11-08T23:56:52.120" v="591" actId="478"/>
          <ac:spMkLst>
            <pc:docMk/>
            <pc:sldMk cId="1499663980" sldId="264"/>
            <ac:spMk id="10" creationId="{D7FF0F2E-455C-A963-58FF-B4EBCAFF00C2}"/>
          </ac:spMkLst>
        </pc:spChg>
        <pc:spChg chg="add del">
          <ac:chgData name="vixen heart" userId="5ee04d10f0a23682" providerId="LiveId" clId="{4A3FA4E5-D04B-4221-A9C9-A506B8FCABDF}" dt="2022-11-08T23:57:38.258" v="594" actId="478"/>
          <ac:spMkLst>
            <pc:docMk/>
            <pc:sldMk cId="1499663980" sldId="264"/>
            <ac:spMk id="11" creationId="{D7EFBA19-F9B2-C425-A07F-88DE7922672D}"/>
          </ac:spMkLst>
        </pc:spChg>
        <pc:spChg chg="add mod">
          <ac:chgData name="vixen heart" userId="5ee04d10f0a23682" providerId="LiveId" clId="{4A3FA4E5-D04B-4221-A9C9-A506B8FCABDF}" dt="2022-11-09T00:10:33.851" v="767" actId="12788"/>
          <ac:spMkLst>
            <pc:docMk/>
            <pc:sldMk cId="1499663980" sldId="264"/>
            <ac:spMk id="12" creationId="{7EBA23A1-6927-24FE-05B1-5C295D44EC6B}"/>
          </ac:spMkLst>
        </pc:spChg>
        <pc:spChg chg="add mod">
          <ac:chgData name="vixen heart" userId="5ee04d10f0a23682" providerId="LiveId" clId="{4A3FA4E5-D04B-4221-A9C9-A506B8FCABDF}" dt="2022-11-09T00:47:23.702" v="824" actId="20577"/>
          <ac:spMkLst>
            <pc:docMk/>
            <pc:sldMk cId="1499663980" sldId="264"/>
            <ac:spMk id="13" creationId="{051441A6-931C-4CDF-F418-A134E48C9902}"/>
          </ac:spMkLst>
        </pc:spChg>
        <pc:spChg chg="add mod">
          <ac:chgData name="vixen heart" userId="5ee04d10f0a23682" providerId="LiveId" clId="{4A3FA4E5-D04B-4221-A9C9-A506B8FCABDF}" dt="2022-11-09T00:48:43.581" v="827" actId="20577"/>
          <ac:spMkLst>
            <pc:docMk/>
            <pc:sldMk cId="1499663980" sldId="264"/>
            <ac:spMk id="14" creationId="{D349BCB6-0F64-04C2-ED41-9D96B127E038}"/>
          </ac:spMkLst>
        </pc:spChg>
        <pc:spChg chg="add del mod">
          <ac:chgData name="vixen heart" userId="5ee04d10f0a23682" providerId="LiveId" clId="{4A3FA4E5-D04B-4221-A9C9-A506B8FCABDF}" dt="2022-11-09T00:00:01.822" v="668" actId="478"/>
          <ac:spMkLst>
            <pc:docMk/>
            <pc:sldMk cId="1499663980" sldId="264"/>
            <ac:spMk id="16" creationId="{C6D161C8-84A2-679B-E845-00581A9CD879}"/>
          </ac:spMkLst>
        </pc:spChg>
        <pc:spChg chg="add mod">
          <ac:chgData name="vixen heart" userId="5ee04d10f0a23682" providerId="LiveId" clId="{4A3FA4E5-D04B-4221-A9C9-A506B8FCABDF}" dt="2022-11-09T00:10:40.021" v="768" actId="465"/>
          <ac:spMkLst>
            <pc:docMk/>
            <pc:sldMk cId="1499663980" sldId="264"/>
            <ac:spMk id="17" creationId="{D61AD6EE-79A0-B2FA-8448-8632AC1CB12D}"/>
          </ac:spMkLst>
        </pc:spChg>
        <pc:spChg chg="add mod">
          <ac:chgData name="vixen heart" userId="5ee04d10f0a23682" providerId="LiveId" clId="{4A3FA4E5-D04B-4221-A9C9-A506B8FCABDF}" dt="2022-11-09T00:10:40.021" v="768" actId="465"/>
          <ac:spMkLst>
            <pc:docMk/>
            <pc:sldMk cId="1499663980" sldId="264"/>
            <ac:spMk id="18" creationId="{4238B269-C833-C6C6-8FF7-C0A648AFC28E}"/>
          </ac:spMkLst>
        </pc:spChg>
        <pc:spChg chg="add del mod">
          <ac:chgData name="vixen heart" userId="5ee04d10f0a23682" providerId="LiveId" clId="{4A3FA4E5-D04B-4221-A9C9-A506B8FCABDF}" dt="2022-11-09T00:07:13.576" v="703" actId="478"/>
          <ac:spMkLst>
            <pc:docMk/>
            <pc:sldMk cId="1499663980" sldId="264"/>
            <ac:spMk id="19" creationId="{4E3023CA-1FE9-BAB8-46E6-56A57A6B5CE9}"/>
          </ac:spMkLst>
        </pc:spChg>
        <pc:spChg chg="add mod">
          <ac:chgData name="vixen heart" userId="5ee04d10f0a23682" providerId="LiveId" clId="{4A3FA4E5-D04B-4221-A9C9-A506B8FCABDF}" dt="2022-11-09T00:10:40.021" v="768" actId="465"/>
          <ac:spMkLst>
            <pc:docMk/>
            <pc:sldMk cId="1499663980" sldId="264"/>
            <ac:spMk id="20" creationId="{C70CB0E6-6412-E574-1403-41A1597560AA}"/>
          </ac:spMkLst>
        </pc:spChg>
        <pc:spChg chg="add mod">
          <ac:chgData name="vixen heart" userId="5ee04d10f0a23682" providerId="LiveId" clId="{4A3FA4E5-D04B-4221-A9C9-A506B8FCABDF}" dt="2022-11-09T00:10:33.851" v="767" actId="12788"/>
          <ac:spMkLst>
            <pc:docMk/>
            <pc:sldMk cId="1499663980" sldId="264"/>
            <ac:spMk id="21" creationId="{FA746EC1-B21F-2863-44BE-15C974BD74EE}"/>
          </ac:spMkLst>
        </pc:spChg>
        <pc:spChg chg="add mod">
          <ac:chgData name="vixen heart" userId="5ee04d10f0a23682" providerId="LiveId" clId="{4A3FA4E5-D04B-4221-A9C9-A506B8FCABDF}" dt="2022-11-09T09:03:17.569" v="1085" actId="13822"/>
          <ac:spMkLst>
            <pc:docMk/>
            <pc:sldMk cId="1499663980" sldId="264"/>
            <ac:spMk id="22" creationId="{3585CED4-F9B9-BFAB-082E-6D8313FD1A3F}"/>
          </ac:spMkLst>
        </pc:spChg>
        <pc:spChg chg="add del">
          <ac:chgData name="vixen heart" userId="5ee04d10f0a23682" providerId="LiveId" clId="{4A3FA4E5-D04B-4221-A9C9-A506B8FCABDF}" dt="2022-11-09T00:16:41.508" v="809" actId="478"/>
          <ac:spMkLst>
            <pc:docMk/>
            <pc:sldMk cId="1499663980" sldId="264"/>
            <ac:spMk id="38" creationId="{1944350C-C4CA-04A2-F6C2-9312C88C2B7C}"/>
          </ac:spMkLst>
        </pc:spChg>
        <pc:spChg chg="add del">
          <ac:chgData name="vixen heart" userId="5ee04d10f0a23682" providerId="LiveId" clId="{4A3FA4E5-D04B-4221-A9C9-A506B8FCABDF}" dt="2022-11-09T00:14:06.240" v="792" actId="478"/>
          <ac:spMkLst>
            <pc:docMk/>
            <pc:sldMk cId="1499663980" sldId="264"/>
            <ac:spMk id="39" creationId="{E0D2320E-1717-2C3A-B2ED-23F5D7156E1A}"/>
          </ac:spMkLst>
        </pc:spChg>
        <pc:spChg chg="add del">
          <ac:chgData name="vixen heart" userId="5ee04d10f0a23682" providerId="LiveId" clId="{4A3FA4E5-D04B-4221-A9C9-A506B8FCABDF}" dt="2022-11-09T09:03:25.480" v="1086" actId="478"/>
          <ac:spMkLst>
            <pc:docMk/>
            <pc:sldMk cId="1499663980" sldId="264"/>
            <ac:spMk id="68" creationId="{6D442305-A918-F5E4-F166-0467E0109461}"/>
          </ac:spMkLst>
        </pc:spChg>
        <pc:spChg chg="add mod">
          <ac:chgData name="vixen heart" userId="5ee04d10f0a23682" providerId="LiveId" clId="{4A3FA4E5-D04B-4221-A9C9-A506B8FCABDF}" dt="2022-11-09T09:07:42.851" v="1187" actId="164"/>
          <ac:spMkLst>
            <pc:docMk/>
            <pc:sldMk cId="1499663980" sldId="264"/>
            <ac:spMk id="69" creationId="{5F0E9563-AC8F-04DE-A12E-E4C36F4252A7}"/>
          </ac:spMkLst>
        </pc:spChg>
        <pc:spChg chg="add mod">
          <ac:chgData name="vixen heart" userId="5ee04d10f0a23682" providerId="LiveId" clId="{4A3FA4E5-D04B-4221-A9C9-A506B8FCABDF}" dt="2022-11-09T09:07:42.851" v="1187" actId="164"/>
          <ac:spMkLst>
            <pc:docMk/>
            <pc:sldMk cId="1499663980" sldId="264"/>
            <ac:spMk id="70" creationId="{B3713706-19B5-4DE8-142D-7E1AA2B6FE02}"/>
          </ac:spMkLst>
        </pc:spChg>
        <pc:spChg chg="add mod">
          <ac:chgData name="vixen heart" userId="5ee04d10f0a23682" providerId="LiveId" clId="{4A3FA4E5-D04B-4221-A9C9-A506B8FCABDF}" dt="2022-11-09T09:07:42.851" v="1187" actId="164"/>
          <ac:spMkLst>
            <pc:docMk/>
            <pc:sldMk cId="1499663980" sldId="264"/>
            <ac:spMk id="71" creationId="{F7306100-C3F3-C93C-CCF3-7491FA85E9F8}"/>
          </ac:spMkLst>
        </pc:spChg>
        <pc:spChg chg="add mod">
          <ac:chgData name="vixen heart" userId="5ee04d10f0a23682" providerId="LiveId" clId="{4A3FA4E5-D04B-4221-A9C9-A506B8FCABDF}" dt="2022-11-09T09:07:42.851" v="1187" actId="164"/>
          <ac:spMkLst>
            <pc:docMk/>
            <pc:sldMk cId="1499663980" sldId="264"/>
            <ac:spMk id="74" creationId="{CF3C745B-07F4-9CBB-B7F7-D1BEB061E9AF}"/>
          </ac:spMkLst>
        </pc:spChg>
        <pc:spChg chg="add mod">
          <ac:chgData name="vixen heart" userId="5ee04d10f0a23682" providerId="LiveId" clId="{4A3FA4E5-D04B-4221-A9C9-A506B8FCABDF}" dt="2022-11-09T09:07:42.851" v="1187" actId="164"/>
          <ac:spMkLst>
            <pc:docMk/>
            <pc:sldMk cId="1499663980" sldId="264"/>
            <ac:spMk id="77" creationId="{BAE45427-7B0F-E2B8-9DFF-AC39B877EBC6}"/>
          </ac:spMkLst>
        </pc:spChg>
        <pc:spChg chg="add mod">
          <ac:chgData name="vixen heart" userId="5ee04d10f0a23682" providerId="LiveId" clId="{4A3FA4E5-D04B-4221-A9C9-A506B8FCABDF}" dt="2022-11-09T09:07:42.851" v="1187" actId="164"/>
          <ac:spMkLst>
            <pc:docMk/>
            <pc:sldMk cId="1499663980" sldId="264"/>
            <ac:spMk id="78" creationId="{E5AB809F-03A4-A3DA-C33B-4BFF82CA67E7}"/>
          </ac:spMkLst>
        </pc:spChg>
        <pc:spChg chg="add mod">
          <ac:chgData name="vixen heart" userId="5ee04d10f0a23682" providerId="LiveId" clId="{4A3FA4E5-D04B-4221-A9C9-A506B8FCABDF}" dt="2022-11-09T09:07:42.851" v="1187" actId="164"/>
          <ac:spMkLst>
            <pc:docMk/>
            <pc:sldMk cId="1499663980" sldId="264"/>
            <ac:spMk id="79" creationId="{F2B83007-669A-50F1-DCF0-CA065F56EF67}"/>
          </ac:spMkLst>
        </pc:spChg>
        <pc:spChg chg="add mod">
          <ac:chgData name="vixen heart" userId="5ee04d10f0a23682" providerId="LiveId" clId="{4A3FA4E5-D04B-4221-A9C9-A506B8FCABDF}" dt="2022-11-09T09:09:06.949" v="1260" actId="1076"/>
          <ac:spMkLst>
            <pc:docMk/>
            <pc:sldMk cId="1499663980" sldId="264"/>
            <ac:spMk id="81" creationId="{94938E16-F08A-E890-5C76-BEE28679CEF6}"/>
          </ac:spMkLst>
        </pc:spChg>
        <pc:spChg chg="add mod">
          <ac:chgData name="vixen heart" userId="5ee04d10f0a23682" providerId="LiveId" clId="{4A3FA4E5-D04B-4221-A9C9-A506B8FCABDF}" dt="2022-11-09T09:10:18.870" v="1297" actId="20577"/>
          <ac:spMkLst>
            <pc:docMk/>
            <pc:sldMk cId="1499663980" sldId="264"/>
            <ac:spMk id="83" creationId="{F3CAB1D9-A1FE-A0AB-BDCE-26CE7C6CE2A0}"/>
          </ac:spMkLst>
        </pc:spChg>
        <pc:grpChg chg="add mod">
          <ac:chgData name="vixen heart" userId="5ee04d10f0a23682" providerId="LiveId" clId="{4A3FA4E5-D04B-4221-A9C9-A506B8FCABDF}" dt="2022-11-09T09:07:48.150" v="1188" actId="1076"/>
          <ac:grpSpMkLst>
            <pc:docMk/>
            <pc:sldMk cId="1499663980" sldId="264"/>
            <ac:grpSpMk id="80" creationId="{9E1672EB-9EC4-A1D1-644C-1596F0405138}"/>
          </ac:grpSpMkLst>
        </pc:grpChg>
        <pc:graphicFrameChg chg="add del mod">
          <ac:chgData name="vixen heart" userId="5ee04d10f0a23682" providerId="LiveId" clId="{4A3FA4E5-D04B-4221-A9C9-A506B8FCABDF}" dt="2022-11-09T00:00:01.822" v="668" actId="478"/>
          <ac:graphicFrameMkLst>
            <pc:docMk/>
            <pc:sldMk cId="1499663980" sldId="264"/>
            <ac:graphicFrameMk id="15" creationId="{50937DC1-C4C5-4447-D078-11C110798308}"/>
          </ac:graphicFrameMkLst>
        </pc:graphicFrameChg>
        <pc:cxnChg chg="add del mod">
          <ac:chgData name="vixen heart" userId="5ee04d10f0a23682" providerId="LiveId" clId="{4A3FA4E5-D04B-4221-A9C9-A506B8FCABDF}" dt="2022-11-09T00:11:09.298" v="770" actId="478"/>
          <ac:cxnSpMkLst>
            <pc:docMk/>
            <pc:sldMk cId="1499663980" sldId="264"/>
            <ac:cxnSpMk id="24" creationId="{D6910951-C457-76BC-9A6D-7E49CBDFA4C6}"/>
          </ac:cxnSpMkLst>
        </pc:cxnChg>
        <pc:cxnChg chg="add mod">
          <ac:chgData name="vixen heart" userId="5ee04d10f0a23682" providerId="LiveId" clId="{4A3FA4E5-D04B-4221-A9C9-A506B8FCABDF}" dt="2022-11-09T00:14:30.014" v="795" actId="693"/>
          <ac:cxnSpMkLst>
            <pc:docMk/>
            <pc:sldMk cId="1499663980" sldId="264"/>
            <ac:cxnSpMk id="26" creationId="{6FEA6DE2-6738-5C18-71AB-FED8894ECB2B}"/>
          </ac:cxnSpMkLst>
        </pc:cxnChg>
        <pc:cxnChg chg="add mod">
          <ac:chgData name="vixen heart" userId="5ee04d10f0a23682" providerId="LiveId" clId="{4A3FA4E5-D04B-4221-A9C9-A506B8FCABDF}" dt="2022-11-09T00:14:44.024" v="797" actId="693"/>
          <ac:cxnSpMkLst>
            <pc:docMk/>
            <pc:sldMk cId="1499663980" sldId="264"/>
            <ac:cxnSpMk id="28" creationId="{E42A36EE-710F-FE71-FC5A-076DAF721472}"/>
          </ac:cxnSpMkLst>
        </pc:cxnChg>
        <pc:cxnChg chg="add del mod">
          <ac:chgData name="vixen heart" userId="5ee04d10f0a23682" providerId="LiveId" clId="{4A3FA4E5-D04B-4221-A9C9-A506B8FCABDF}" dt="2022-11-09T00:11:35.828" v="774" actId="478"/>
          <ac:cxnSpMkLst>
            <pc:docMk/>
            <pc:sldMk cId="1499663980" sldId="264"/>
            <ac:cxnSpMk id="30" creationId="{441DD72D-E0A2-2307-92D4-BA89F10994F9}"/>
          </ac:cxnSpMkLst>
        </pc:cxnChg>
        <pc:cxnChg chg="add mod">
          <ac:chgData name="vixen heart" userId="5ee04d10f0a23682" providerId="LiveId" clId="{4A3FA4E5-D04B-4221-A9C9-A506B8FCABDF}" dt="2022-11-09T00:15:07.559" v="802" actId="693"/>
          <ac:cxnSpMkLst>
            <pc:docMk/>
            <pc:sldMk cId="1499663980" sldId="264"/>
            <ac:cxnSpMk id="32" creationId="{5C6B9754-82F2-A222-490A-DE084373BFF2}"/>
          </ac:cxnSpMkLst>
        </pc:cxnChg>
        <pc:cxnChg chg="add mod">
          <ac:chgData name="vixen heart" userId="5ee04d10f0a23682" providerId="LiveId" clId="{4A3FA4E5-D04B-4221-A9C9-A506B8FCABDF}" dt="2022-11-09T00:15:18.284" v="803" actId="693"/>
          <ac:cxnSpMkLst>
            <pc:docMk/>
            <pc:sldMk cId="1499663980" sldId="264"/>
            <ac:cxnSpMk id="34" creationId="{E5A83F57-7DF6-26E7-80AE-C1DCE8720DB1}"/>
          </ac:cxnSpMkLst>
        </pc:cxnChg>
        <pc:cxnChg chg="add mod">
          <ac:chgData name="vixen heart" userId="5ee04d10f0a23682" providerId="LiveId" clId="{4A3FA4E5-D04B-4221-A9C9-A506B8FCABDF}" dt="2022-11-09T00:15:40.752" v="805" actId="1076"/>
          <ac:cxnSpMkLst>
            <pc:docMk/>
            <pc:sldMk cId="1499663980" sldId="264"/>
            <ac:cxnSpMk id="36" creationId="{B16637E2-48CE-74F8-500B-7D8278446552}"/>
          </ac:cxnSpMkLst>
        </pc:cxnChg>
        <pc:cxnChg chg="add">
          <ac:chgData name="vixen heart" userId="5ee04d10f0a23682" providerId="LiveId" clId="{4A3FA4E5-D04B-4221-A9C9-A506B8FCABDF}" dt="2022-11-09T00:16:14.550" v="806" actId="11529"/>
          <ac:cxnSpMkLst>
            <pc:docMk/>
            <pc:sldMk cId="1499663980" sldId="264"/>
            <ac:cxnSpMk id="41" creationId="{63EA99AF-9BEF-6720-2ECA-F359A5C1B2DF}"/>
          </ac:cxnSpMkLst>
        </pc:cxnChg>
        <pc:cxnChg chg="add">
          <ac:chgData name="vixen heart" userId="5ee04d10f0a23682" providerId="LiveId" clId="{4A3FA4E5-D04B-4221-A9C9-A506B8FCABDF}" dt="2022-11-09T00:16:23.184" v="807" actId="11529"/>
          <ac:cxnSpMkLst>
            <pc:docMk/>
            <pc:sldMk cId="1499663980" sldId="264"/>
            <ac:cxnSpMk id="43" creationId="{085B400D-365B-FA3F-0767-801317B26432}"/>
          </ac:cxnSpMkLst>
        </pc:cxnChg>
        <pc:cxnChg chg="add">
          <ac:chgData name="vixen heart" userId="5ee04d10f0a23682" providerId="LiveId" clId="{4A3FA4E5-D04B-4221-A9C9-A506B8FCABDF}" dt="2022-11-09T00:16:29.971" v="808" actId="11529"/>
          <ac:cxnSpMkLst>
            <pc:docMk/>
            <pc:sldMk cId="1499663980" sldId="264"/>
            <ac:cxnSpMk id="45" creationId="{240133ED-CC39-A4D0-13E1-B4ACE8DDECFD}"/>
          </ac:cxnSpMkLst>
        </pc:cxnChg>
        <pc:cxnChg chg="add">
          <ac:chgData name="vixen heart" userId="5ee04d10f0a23682" providerId="LiveId" clId="{4A3FA4E5-D04B-4221-A9C9-A506B8FCABDF}" dt="2022-11-09T00:16:51.877" v="810" actId="11529"/>
          <ac:cxnSpMkLst>
            <pc:docMk/>
            <pc:sldMk cId="1499663980" sldId="264"/>
            <ac:cxnSpMk id="47" creationId="{EA525CE0-3A6B-559E-A6C6-78D4424F39F9}"/>
          </ac:cxnSpMkLst>
        </pc:cxnChg>
        <pc:cxnChg chg="add">
          <ac:chgData name="vixen heart" userId="5ee04d10f0a23682" providerId="LiveId" clId="{4A3FA4E5-D04B-4221-A9C9-A506B8FCABDF}" dt="2022-11-09T00:16:57.829" v="811" actId="11529"/>
          <ac:cxnSpMkLst>
            <pc:docMk/>
            <pc:sldMk cId="1499663980" sldId="264"/>
            <ac:cxnSpMk id="49" creationId="{06966053-518E-FE13-2252-FCF8E0B6AC4C}"/>
          </ac:cxnSpMkLst>
        </pc:cxnChg>
        <pc:cxnChg chg="add">
          <ac:chgData name="vixen heart" userId="5ee04d10f0a23682" providerId="LiveId" clId="{4A3FA4E5-D04B-4221-A9C9-A506B8FCABDF}" dt="2022-11-09T00:17:04.255" v="812" actId="11529"/>
          <ac:cxnSpMkLst>
            <pc:docMk/>
            <pc:sldMk cId="1499663980" sldId="264"/>
            <ac:cxnSpMk id="51" creationId="{C505708C-6A4E-1A59-4ED0-15CDC5E4D7F9}"/>
          </ac:cxnSpMkLst>
        </pc:cxnChg>
        <pc:cxnChg chg="add mod">
          <ac:chgData name="vixen heart" userId="5ee04d10f0a23682" providerId="LiveId" clId="{4A3FA4E5-D04B-4221-A9C9-A506B8FCABDF}" dt="2022-11-09T00:17:19.259" v="814" actId="1076"/>
          <ac:cxnSpMkLst>
            <pc:docMk/>
            <pc:sldMk cId="1499663980" sldId="264"/>
            <ac:cxnSpMk id="53" creationId="{4C3FB238-6C07-3795-B952-BDF9066728F3}"/>
          </ac:cxnSpMkLst>
        </pc:cxnChg>
        <pc:cxnChg chg="add mod">
          <ac:chgData name="vixen heart" userId="5ee04d10f0a23682" providerId="LiveId" clId="{4A3FA4E5-D04B-4221-A9C9-A506B8FCABDF}" dt="2022-11-09T09:09:17.709" v="1261" actId="14100"/>
          <ac:cxnSpMkLst>
            <pc:docMk/>
            <pc:sldMk cId="1499663980" sldId="264"/>
            <ac:cxnSpMk id="56" creationId="{AD07F844-3EE6-AA22-7DDA-6736B4985EFE}"/>
          </ac:cxnSpMkLst>
        </pc:cxnChg>
        <pc:cxnChg chg="add del mod">
          <ac:chgData name="vixen heart" userId="5ee04d10f0a23682" providerId="LiveId" clId="{4A3FA4E5-D04B-4221-A9C9-A506B8FCABDF}" dt="2022-11-09T00:17:45.201" v="817" actId="478"/>
          <ac:cxnSpMkLst>
            <pc:docMk/>
            <pc:sldMk cId="1499663980" sldId="264"/>
            <ac:cxnSpMk id="58" creationId="{4250F7A6-0E1E-B011-643C-CF9D84587B2F}"/>
          </ac:cxnSpMkLst>
        </pc:cxnChg>
        <pc:cxnChg chg="add mod">
          <ac:chgData name="vixen heart" userId="5ee04d10f0a23682" providerId="LiveId" clId="{4A3FA4E5-D04B-4221-A9C9-A506B8FCABDF}" dt="2022-11-09T00:18:07.703" v="821" actId="693"/>
          <ac:cxnSpMkLst>
            <pc:docMk/>
            <pc:sldMk cId="1499663980" sldId="264"/>
            <ac:cxnSpMk id="60" creationId="{C9A76D9E-E2B3-D530-785F-38CEDC3052AD}"/>
          </ac:cxnSpMkLst>
        </pc:cxnChg>
        <pc:cxnChg chg="add mod">
          <ac:chgData name="vixen heart" userId="5ee04d10f0a23682" providerId="LiveId" clId="{4A3FA4E5-D04B-4221-A9C9-A506B8FCABDF}" dt="2022-11-09T09:07:42.851" v="1187" actId="164"/>
          <ac:cxnSpMkLst>
            <pc:docMk/>
            <pc:sldMk cId="1499663980" sldId="264"/>
            <ac:cxnSpMk id="73" creationId="{177D4241-E31C-36E6-D0C8-FDC2A3BB05F3}"/>
          </ac:cxnSpMkLst>
        </pc:cxnChg>
        <pc:cxnChg chg="add mod">
          <ac:chgData name="vixen heart" userId="5ee04d10f0a23682" providerId="LiveId" clId="{4A3FA4E5-D04B-4221-A9C9-A506B8FCABDF}" dt="2022-11-09T09:07:42.851" v="1187" actId="164"/>
          <ac:cxnSpMkLst>
            <pc:docMk/>
            <pc:sldMk cId="1499663980" sldId="264"/>
            <ac:cxnSpMk id="76" creationId="{FDA6E397-28B5-6EF7-9875-1C8C7F514C1D}"/>
          </ac:cxnSpMkLst>
        </pc:cxnChg>
      </pc:sldChg>
      <pc:sldChg chg="addSp delSp modSp new mod setBg modAnim modNotesTx">
        <pc:chgData name="vixen heart" userId="5ee04d10f0a23682" providerId="LiveId" clId="{4A3FA4E5-D04B-4221-A9C9-A506B8FCABDF}" dt="2022-11-09T09:39:38.978" v="2141" actId="20577"/>
        <pc:sldMkLst>
          <pc:docMk/>
          <pc:sldMk cId="1192876773" sldId="265"/>
        </pc:sldMkLst>
        <pc:spChg chg="mod ord">
          <ac:chgData name="vixen heart" userId="5ee04d10f0a23682" providerId="LiveId" clId="{4A3FA4E5-D04B-4221-A9C9-A506B8FCABDF}" dt="2022-11-09T08:16:43.667" v="837" actId="26606"/>
          <ac:spMkLst>
            <pc:docMk/>
            <pc:sldMk cId="1192876773" sldId="265"/>
            <ac:spMk id="2" creationId="{2178B91B-F03F-6592-61A7-7F6833BEF520}"/>
          </ac:spMkLst>
        </pc:spChg>
        <pc:spChg chg="del">
          <ac:chgData name="vixen heart" userId="5ee04d10f0a23682" providerId="LiveId" clId="{4A3FA4E5-D04B-4221-A9C9-A506B8FCABDF}" dt="2022-11-09T08:11:49.502" v="830" actId="478"/>
          <ac:spMkLst>
            <pc:docMk/>
            <pc:sldMk cId="1192876773" sldId="265"/>
            <ac:spMk id="3" creationId="{BF5D1F15-E398-F246-DD3C-3F7E953AAA4A}"/>
          </ac:spMkLst>
        </pc:spChg>
        <pc:spChg chg="add del">
          <ac:chgData name="vixen heart" userId="5ee04d10f0a23682" providerId="LiveId" clId="{4A3FA4E5-D04B-4221-A9C9-A506B8FCABDF}" dt="2022-11-09T08:16:43.661" v="836" actId="26606"/>
          <ac:spMkLst>
            <pc:docMk/>
            <pc:sldMk cId="1192876773" sldId="265"/>
            <ac:spMk id="12" creationId="{4845A0EE-C4C8-4AE1-B3C6-1261368AC036}"/>
          </ac:spMkLst>
        </pc:spChg>
        <pc:spChg chg="add">
          <ac:chgData name="vixen heart" userId="5ee04d10f0a23682" providerId="LiveId" clId="{4A3FA4E5-D04B-4221-A9C9-A506B8FCABDF}" dt="2022-11-09T08:16:43.667" v="837" actId="26606"/>
          <ac:spMkLst>
            <pc:docMk/>
            <pc:sldMk cId="1192876773" sldId="265"/>
            <ac:spMk id="14" creationId="{0D614406-135F-4875-9C87-53822CB19ABB}"/>
          </ac:spMkLst>
        </pc:spChg>
        <pc:spChg chg="add">
          <ac:chgData name="vixen heart" userId="5ee04d10f0a23682" providerId="LiveId" clId="{4A3FA4E5-D04B-4221-A9C9-A506B8FCABDF}" dt="2022-11-09T08:16:43.667" v="837" actId="26606"/>
          <ac:spMkLst>
            <pc:docMk/>
            <pc:sldMk cId="1192876773" sldId="265"/>
            <ac:spMk id="15" creationId="{4281BC32-FF58-4898-A6B5-7B3D059BCEB0}"/>
          </ac:spMkLst>
        </pc:spChg>
        <pc:spChg chg="add">
          <ac:chgData name="vixen heart" userId="5ee04d10f0a23682" providerId="LiveId" clId="{4A3FA4E5-D04B-4221-A9C9-A506B8FCABDF}" dt="2022-11-09T08:16:43.667" v="837" actId="26606"/>
          <ac:spMkLst>
            <pc:docMk/>
            <pc:sldMk cId="1192876773" sldId="265"/>
            <ac:spMk id="16" creationId="{A47020BD-3785-4628-8C5E-A4011B43EF88}"/>
          </ac:spMkLst>
        </pc:spChg>
        <pc:picChg chg="add mod">
          <ac:chgData name="vixen heart" userId="5ee04d10f0a23682" providerId="LiveId" clId="{4A3FA4E5-D04B-4221-A9C9-A506B8FCABDF}" dt="2022-11-09T08:16:43.667" v="837" actId="26606"/>
          <ac:picMkLst>
            <pc:docMk/>
            <pc:sldMk cId="1192876773" sldId="265"/>
            <ac:picMk id="5" creationId="{29D0C654-0F72-22FF-2788-A7E3145673AD}"/>
          </ac:picMkLst>
        </pc:picChg>
        <pc:picChg chg="add mod">
          <ac:chgData name="vixen heart" userId="5ee04d10f0a23682" providerId="LiveId" clId="{4A3FA4E5-D04B-4221-A9C9-A506B8FCABDF}" dt="2022-11-09T08:16:43.667" v="837" actId="26606"/>
          <ac:picMkLst>
            <pc:docMk/>
            <pc:sldMk cId="1192876773" sldId="265"/>
            <ac:picMk id="7" creationId="{C39C6012-1685-39E1-DF42-4D242C58539E}"/>
          </ac:picMkLst>
        </pc:picChg>
      </pc:sldChg>
      <pc:sldChg chg="modSp new mod modAnim">
        <pc:chgData name="vixen heart" userId="5ee04d10f0a23682" providerId="LiveId" clId="{4A3FA4E5-D04B-4221-A9C9-A506B8FCABDF}" dt="2022-11-09T08:32:17.574" v="978" actId="20577"/>
        <pc:sldMkLst>
          <pc:docMk/>
          <pc:sldMk cId="617978288" sldId="266"/>
        </pc:sldMkLst>
        <pc:spChg chg="mod">
          <ac:chgData name="vixen heart" userId="5ee04d10f0a23682" providerId="LiveId" clId="{4A3FA4E5-D04B-4221-A9C9-A506B8FCABDF}" dt="2022-11-09T08:20:02.833" v="870" actId="20577"/>
          <ac:spMkLst>
            <pc:docMk/>
            <pc:sldMk cId="617978288" sldId="266"/>
            <ac:spMk id="2" creationId="{8AFF7948-BEFB-E00F-C907-742EE78C3E4D}"/>
          </ac:spMkLst>
        </pc:spChg>
        <pc:spChg chg="mod">
          <ac:chgData name="vixen heart" userId="5ee04d10f0a23682" providerId="LiveId" clId="{4A3FA4E5-D04B-4221-A9C9-A506B8FCABDF}" dt="2022-11-09T08:32:17.574" v="978" actId="20577"/>
          <ac:spMkLst>
            <pc:docMk/>
            <pc:sldMk cId="617978288" sldId="266"/>
            <ac:spMk id="3" creationId="{9E5B6EEE-E07A-B358-6B3D-EC2BCE3E3BA1}"/>
          </ac:spMkLst>
        </pc:spChg>
      </pc:sldChg>
      <pc:sldChg chg="addSp delSp modSp new mod setBg modClrScheme chgLayout">
        <pc:chgData name="vixen heart" userId="5ee04d10f0a23682" providerId="LiveId" clId="{4A3FA4E5-D04B-4221-A9C9-A506B8FCABDF}" dt="2022-11-09T09:10:53.846" v="1311" actId="20577"/>
        <pc:sldMkLst>
          <pc:docMk/>
          <pc:sldMk cId="2398421680" sldId="267"/>
        </pc:sldMkLst>
        <pc:spChg chg="del mod ord">
          <ac:chgData name="vixen heart" userId="5ee04d10f0a23682" providerId="LiveId" clId="{4A3FA4E5-D04B-4221-A9C9-A506B8FCABDF}" dt="2022-11-09T09:10:41.237" v="1299" actId="700"/>
          <ac:spMkLst>
            <pc:docMk/>
            <pc:sldMk cId="2398421680" sldId="267"/>
            <ac:spMk id="2" creationId="{D6EA6373-C5B0-9725-5EFB-77568FD231B5}"/>
          </ac:spMkLst>
        </pc:spChg>
        <pc:spChg chg="del">
          <ac:chgData name="vixen heart" userId="5ee04d10f0a23682" providerId="LiveId" clId="{4A3FA4E5-D04B-4221-A9C9-A506B8FCABDF}" dt="2022-11-09T09:10:41.237" v="1299" actId="700"/>
          <ac:spMkLst>
            <pc:docMk/>
            <pc:sldMk cId="2398421680" sldId="267"/>
            <ac:spMk id="3" creationId="{899200AA-42B7-E76A-069D-76580A0149DD}"/>
          </ac:spMkLst>
        </pc:spChg>
        <pc:spChg chg="add mod ord">
          <ac:chgData name="vixen heart" userId="5ee04d10f0a23682" providerId="LiveId" clId="{4A3FA4E5-D04B-4221-A9C9-A506B8FCABDF}" dt="2022-11-09T09:10:53.846" v="1311" actId="20577"/>
          <ac:spMkLst>
            <pc:docMk/>
            <pc:sldMk cId="2398421680" sldId="267"/>
            <ac:spMk id="4" creationId="{1B6AD4F4-2504-AF52-C6E2-33B5B897449D}"/>
          </ac:spMkLst>
        </pc:spChg>
        <pc:spChg chg="add">
          <ac:chgData name="vixen heart" userId="5ee04d10f0a23682" providerId="LiveId" clId="{4A3FA4E5-D04B-4221-A9C9-A506B8FCABDF}" dt="2022-11-09T09:10:46.289" v="1300" actId="26606"/>
          <ac:spMkLst>
            <pc:docMk/>
            <pc:sldMk cId="2398421680" sldId="267"/>
            <ac:spMk id="9" creationId="{787F4F1C-8D3D-4EC1-B72D-A0470A5A08B8}"/>
          </ac:spMkLst>
        </pc:spChg>
        <pc:grpChg chg="add">
          <ac:chgData name="vixen heart" userId="5ee04d10f0a23682" providerId="LiveId" clId="{4A3FA4E5-D04B-4221-A9C9-A506B8FCABDF}" dt="2022-11-09T09:10:46.289" v="1300" actId="26606"/>
          <ac:grpSpMkLst>
            <pc:docMk/>
            <pc:sldMk cId="2398421680" sldId="267"/>
            <ac:grpSpMk id="11" creationId="{D1E3DD61-64DB-46AD-B249-E273CD86B051}"/>
          </ac:grpSpMkLst>
        </pc:grpChg>
      </pc:sldChg>
      <pc:sldChg chg="addSp modSp add mod modNotesTx">
        <pc:chgData name="vixen heart" userId="5ee04d10f0a23682" providerId="LiveId" clId="{4A3FA4E5-D04B-4221-A9C9-A506B8FCABDF}" dt="2022-11-09T09:13:26.430" v="1322" actId="113"/>
        <pc:sldMkLst>
          <pc:docMk/>
          <pc:sldMk cId="2958392658" sldId="268"/>
        </pc:sldMkLst>
        <pc:spChg chg="add mod">
          <ac:chgData name="vixen heart" userId="5ee04d10f0a23682" providerId="LiveId" clId="{4A3FA4E5-D04B-4221-A9C9-A506B8FCABDF}" dt="2022-11-09T09:11:51.603" v="1316" actId="1582"/>
          <ac:spMkLst>
            <pc:docMk/>
            <pc:sldMk cId="2958392658" sldId="268"/>
            <ac:spMk id="2" creationId="{A9D414C0-85D5-0432-C337-04BBA15FD165}"/>
          </ac:spMkLst>
        </pc:spChg>
      </pc:sldChg>
      <pc:sldChg chg="modSp add mod modNotesTx">
        <pc:chgData name="vixen heart" userId="5ee04d10f0a23682" providerId="LiveId" clId="{4A3FA4E5-D04B-4221-A9C9-A506B8FCABDF}" dt="2022-11-09T09:14:11.894" v="1326" actId="113"/>
        <pc:sldMkLst>
          <pc:docMk/>
          <pc:sldMk cId="1675041780" sldId="269"/>
        </pc:sldMkLst>
        <pc:spChg chg="mod">
          <ac:chgData name="vixen heart" userId="5ee04d10f0a23682" providerId="LiveId" clId="{4A3FA4E5-D04B-4221-A9C9-A506B8FCABDF}" dt="2022-11-09T09:13:42.406" v="1324" actId="1076"/>
          <ac:spMkLst>
            <pc:docMk/>
            <pc:sldMk cId="1675041780" sldId="269"/>
            <ac:spMk id="2" creationId="{A9D414C0-85D5-0432-C337-04BBA15FD165}"/>
          </ac:spMkLst>
        </pc:spChg>
      </pc:sldChg>
      <pc:sldChg chg="modSp add mod modNotesTx">
        <pc:chgData name="vixen heart" userId="5ee04d10f0a23682" providerId="LiveId" clId="{4A3FA4E5-D04B-4221-A9C9-A506B8FCABDF}" dt="2022-11-09T09:15:34.062" v="1337" actId="113"/>
        <pc:sldMkLst>
          <pc:docMk/>
          <pc:sldMk cId="868295614" sldId="270"/>
        </pc:sldMkLst>
        <pc:spChg chg="mod">
          <ac:chgData name="vixen heart" userId="5ee04d10f0a23682" providerId="LiveId" clId="{4A3FA4E5-D04B-4221-A9C9-A506B8FCABDF}" dt="2022-11-09T09:14:21.112" v="1328" actId="1076"/>
          <ac:spMkLst>
            <pc:docMk/>
            <pc:sldMk cId="868295614" sldId="270"/>
            <ac:spMk id="2" creationId="{A9D414C0-85D5-0432-C337-04BBA15FD165}"/>
          </ac:spMkLst>
        </pc:spChg>
      </pc:sldChg>
      <pc:sldChg chg="modSp add mod modNotesTx">
        <pc:chgData name="vixen heart" userId="5ee04d10f0a23682" providerId="LiveId" clId="{4A3FA4E5-D04B-4221-A9C9-A506B8FCABDF}" dt="2022-11-09T09:19:10.846" v="1343" actId="33524"/>
        <pc:sldMkLst>
          <pc:docMk/>
          <pc:sldMk cId="3897348402" sldId="271"/>
        </pc:sldMkLst>
        <pc:spChg chg="mod">
          <ac:chgData name="vixen heart" userId="5ee04d10f0a23682" providerId="LiveId" clId="{4A3FA4E5-D04B-4221-A9C9-A506B8FCABDF}" dt="2022-11-09T09:15:44.109" v="1339" actId="1076"/>
          <ac:spMkLst>
            <pc:docMk/>
            <pc:sldMk cId="3897348402" sldId="271"/>
            <ac:spMk id="2" creationId="{A9D414C0-85D5-0432-C337-04BBA15FD165}"/>
          </ac:spMkLst>
        </pc:spChg>
      </pc:sldChg>
      <pc:sldChg chg="modSp add mod modNotesTx">
        <pc:chgData name="vixen heart" userId="5ee04d10f0a23682" providerId="LiveId" clId="{4A3FA4E5-D04B-4221-A9C9-A506B8FCABDF}" dt="2022-11-09T09:20:22.095" v="1350" actId="113"/>
        <pc:sldMkLst>
          <pc:docMk/>
          <pc:sldMk cId="4215544720" sldId="272"/>
        </pc:sldMkLst>
        <pc:spChg chg="mod">
          <ac:chgData name="vixen heart" userId="5ee04d10f0a23682" providerId="LiveId" clId="{4A3FA4E5-D04B-4221-A9C9-A506B8FCABDF}" dt="2022-11-09T09:19:30.736" v="1345" actId="1076"/>
          <ac:spMkLst>
            <pc:docMk/>
            <pc:sldMk cId="4215544720" sldId="272"/>
            <ac:spMk id="2" creationId="{A9D414C0-85D5-0432-C337-04BBA15FD165}"/>
          </ac:spMkLst>
        </pc:spChg>
      </pc:sldChg>
      <pc:sldChg chg="addSp delSp modSp add mod modNotesTx">
        <pc:chgData name="vixen heart" userId="5ee04d10f0a23682" providerId="LiveId" clId="{4A3FA4E5-D04B-4221-A9C9-A506B8FCABDF}" dt="2022-11-09T09:28:15.209" v="1679"/>
        <pc:sldMkLst>
          <pc:docMk/>
          <pc:sldMk cId="650411252" sldId="273"/>
        </pc:sldMkLst>
        <pc:spChg chg="del mod">
          <ac:chgData name="vixen heart" userId="5ee04d10f0a23682" providerId="LiveId" clId="{4A3FA4E5-D04B-4221-A9C9-A506B8FCABDF}" dt="2022-11-09T09:22:06.598" v="1358" actId="478"/>
          <ac:spMkLst>
            <pc:docMk/>
            <pc:sldMk cId="650411252" sldId="273"/>
            <ac:spMk id="2" creationId="{A9D414C0-85D5-0432-C337-04BBA15FD165}"/>
          </ac:spMkLst>
        </pc:spChg>
        <pc:spChg chg="add">
          <ac:chgData name="vixen heart" userId="5ee04d10f0a23682" providerId="LiveId" clId="{4A3FA4E5-D04B-4221-A9C9-A506B8FCABDF}" dt="2022-11-09T09:22:20.168" v="1359" actId="11529"/>
          <ac:spMkLst>
            <pc:docMk/>
            <pc:sldMk cId="650411252" sldId="273"/>
            <ac:spMk id="3" creationId="{85488166-F34D-8DCF-9CBA-8577FFB2A75C}"/>
          </ac:spMkLst>
        </pc:spChg>
        <pc:spChg chg="mod">
          <ac:chgData name="vixen heart" userId="5ee04d10f0a23682" providerId="LiveId" clId="{4A3FA4E5-D04B-4221-A9C9-A506B8FCABDF}" dt="2022-11-09T09:23:28.647" v="1369" actId="13822"/>
          <ac:spMkLst>
            <pc:docMk/>
            <pc:sldMk cId="650411252" sldId="273"/>
            <ac:spMk id="4" creationId="{E24FCA22-2250-3A0B-9CE1-9300383D36FD}"/>
          </ac:spMkLst>
        </pc:spChg>
        <pc:spChg chg="mod">
          <ac:chgData name="vixen heart" userId="5ee04d10f0a23682" providerId="LiveId" clId="{4A3FA4E5-D04B-4221-A9C9-A506B8FCABDF}" dt="2022-11-09T09:23:30.663" v="1370" actId="13822"/>
          <ac:spMkLst>
            <pc:docMk/>
            <pc:sldMk cId="650411252" sldId="273"/>
            <ac:spMk id="5" creationId="{C9593698-E79B-DF83-827F-3C3E68E99E5A}"/>
          </ac:spMkLst>
        </pc:spChg>
        <pc:spChg chg="mod">
          <ac:chgData name="vixen heart" userId="5ee04d10f0a23682" providerId="LiveId" clId="{4A3FA4E5-D04B-4221-A9C9-A506B8FCABDF}" dt="2022-11-09T09:23:34.457" v="1371" actId="13822"/>
          <ac:spMkLst>
            <pc:docMk/>
            <pc:sldMk cId="650411252" sldId="273"/>
            <ac:spMk id="6" creationId="{2360AC8F-7DFA-EB16-9AC9-655B001487A3}"/>
          </ac:spMkLst>
        </pc:spChg>
        <pc:spChg chg="mod">
          <ac:chgData name="vixen heart" userId="5ee04d10f0a23682" providerId="LiveId" clId="{4A3FA4E5-D04B-4221-A9C9-A506B8FCABDF}" dt="2022-11-09T09:23:36.498" v="1372" actId="13822"/>
          <ac:spMkLst>
            <pc:docMk/>
            <pc:sldMk cId="650411252" sldId="273"/>
            <ac:spMk id="7" creationId="{C9F99E82-E3B7-D43C-EEDE-AFB4E5C5444C}"/>
          </ac:spMkLst>
        </pc:spChg>
        <pc:spChg chg="mod">
          <ac:chgData name="vixen heart" userId="5ee04d10f0a23682" providerId="LiveId" clId="{4A3FA4E5-D04B-4221-A9C9-A506B8FCABDF}" dt="2022-11-09T09:23:40.113" v="1373" actId="13822"/>
          <ac:spMkLst>
            <pc:docMk/>
            <pc:sldMk cId="650411252" sldId="273"/>
            <ac:spMk id="8" creationId="{A1C2EDCD-7B42-5DED-E621-A216653A52DF}"/>
          </ac:spMkLst>
        </pc:spChg>
        <pc:spChg chg="mod">
          <ac:chgData name="vixen heart" userId="5ee04d10f0a23682" providerId="LiveId" clId="{4A3FA4E5-D04B-4221-A9C9-A506B8FCABDF}" dt="2022-11-09T09:23:28.647" v="1369" actId="13822"/>
          <ac:spMkLst>
            <pc:docMk/>
            <pc:sldMk cId="650411252" sldId="273"/>
            <ac:spMk id="12" creationId="{7EBA23A1-6927-24FE-05B1-5C295D44EC6B}"/>
          </ac:spMkLst>
        </pc:spChg>
        <pc:spChg chg="add">
          <ac:chgData name="vixen heart" userId="5ee04d10f0a23682" providerId="LiveId" clId="{4A3FA4E5-D04B-4221-A9C9-A506B8FCABDF}" dt="2022-11-09T09:23:14.631" v="1367" actId="11529"/>
          <ac:spMkLst>
            <pc:docMk/>
            <pc:sldMk cId="650411252" sldId="273"/>
            <ac:spMk id="16" creationId="{EDB0C7B8-286D-BAF9-E6F6-9331BF4BC82E}"/>
          </ac:spMkLst>
        </pc:spChg>
        <pc:inkChg chg="add del">
          <ac:chgData name="vixen heart" userId="5ee04d10f0a23682" providerId="LiveId" clId="{4A3FA4E5-D04B-4221-A9C9-A506B8FCABDF}" dt="2022-11-09T09:23:01.688" v="1365" actId="9405"/>
          <ac:inkMkLst>
            <pc:docMk/>
            <pc:sldMk cId="650411252" sldId="273"/>
            <ac:inkMk id="9" creationId="{B85390D1-D863-366D-571D-CC018021352B}"/>
          </ac:inkMkLst>
        </pc:inkChg>
        <pc:inkChg chg="add del">
          <ac:chgData name="vixen heart" userId="5ee04d10f0a23682" providerId="LiveId" clId="{4A3FA4E5-D04B-4221-A9C9-A506B8FCABDF}" dt="2022-11-09T09:23:01.248" v="1364" actId="9405"/>
          <ac:inkMkLst>
            <pc:docMk/>
            <pc:sldMk cId="650411252" sldId="273"/>
            <ac:inkMk id="10" creationId="{70064FA3-0EE8-7497-EFBE-6353264E3BF5}"/>
          </ac:inkMkLst>
        </pc:inkChg>
        <pc:inkChg chg="add del">
          <ac:chgData name="vixen heart" userId="5ee04d10f0a23682" providerId="LiveId" clId="{4A3FA4E5-D04B-4221-A9C9-A506B8FCABDF}" dt="2022-11-09T09:23:00.789" v="1363" actId="9405"/>
          <ac:inkMkLst>
            <pc:docMk/>
            <pc:sldMk cId="650411252" sldId="273"/>
            <ac:inkMk id="11" creationId="{2F1D5DBF-AA47-D21B-C25F-1445204F023C}"/>
          </ac:inkMkLst>
        </pc:inkChg>
        <pc:inkChg chg="add">
          <ac:chgData name="vixen heart" userId="5ee04d10f0a23682" providerId="LiveId" clId="{4A3FA4E5-D04B-4221-A9C9-A506B8FCABDF}" dt="2022-11-09T09:23:08.279" v="1366" actId="9405"/>
          <ac:inkMkLst>
            <pc:docMk/>
            <pc:sldMk cId="650411252" sldId="273"/>
            <ac:inkMk id="15" creationId="{A44955B9-71D1-9C67-3E54-3C24D3E12B2B}"/>
          </ac:inkMkLst>
        </pc:inkChg>
      </pc:sldChg>
      <pc:sldChg chg="addSp delSp modSp add mod modNotesTx">
        <pc:chgData name="vixen heart" userId="5ee04d10f0a23682" providerId="LiveId" clId="{4A3FA4E5-D04B-4221-A9C9-A506B8FCABDF}" dt="2022-11-09T09:41:27.862" v="2170" actId="478"/>
        <pc:sldMkLst>
          <pc:docMk/>
          <pc:sldMk cId="2016974821" sldId="274"/>
        </pc:sldMkLst>
        <pc:spChg chg="del">
          <ac:chgData name="vixen heart" userId="5ee04d10f0a23682" providerId="LiveId" clId="{4A3FA4E5-D04B-4221-A9C9-A506B8FCABDF}" dt="2022-11-09T09:41:27.862" v="2170" actId="478"/>
          <ac:spMkLst>
            <pc:docMk/>
            <pc:sldMk cId="2016974821" sldId="274"/>
            <ac:spMk id="2" creationId="{A9D414C0-85D5-0432-C337-04BBA15FD165}"/>
          </ac:spMkLst>
        </pc:spChg>
        <pc:spChg chg="add del">
          <ac:chgData name="vixen heart" userId="5ee04d10f0a23682" providerId="LiveId" clId="{4A3FA4E5-D04B-4221-A9C9-A506B8FCABDF}" dt="2022-11-09T09:28:40.268" v="1681" actId="478"/>
          <ac:spMkLst>
            <pc:docMk/>
            <pc:sldMk cId="2016974821" sldId="274"/>
            <ac:spMk id="3" creationId="{C7A56A65-3FDF-BE56-BA26-0D949B462DEB}"/>
          </ac:spMkLst>
        </pc:spChg>
        <pc:spChg chg="add del">
          <ac:chgData name="vixen heart" userId="5ee04d10f0a23682" providerId="LiveId" clId="{4A3FA4E5-D04B-4221-A9C9-A506B8FCABDF}" dt="2022-11-09T09:28:56.392" v="1684" actId="478"/>
          <ac:spMkLst>
            <pc:docMk/>
            <pc:sldMk cId="2016974821" sldId="274"/>
            <ac:spMk id="9" creationId="{CFC0C44E-4645-86E2-4F0C-41BFFAA0E835}"/>
          </ac:spMkLst>
        </pc:spChg>
        <pc:spChg chg="mod">
          <ac:chgData name="vixen heart" userId="5ee04d10f0a23682" providerId="LiveId" clId="{4A3FA4E5-D04B-4221-A9C9-A506B8FCABDF}" dt="2022-11-09T09:28:53.760" v="1683" actId="13822"/>
          <ac:spMkLst>
            <pc:docMk/>
            <pc:sldMk cId="2016974821" sldId="274"/>
            <ac:spMk id="13" creationId="{051441A6-931C-4CDF-F418-A134E48C9902}"/>
          </ac:spMkLst>
        </pc:spChg>
      </pc:sldChg>
      <pc:sldChg chg="addSp delSp modSp add mod modNotesTx">
        <pc:chgData name="vixen heart" userId="5ee04d10f0a23682" providerId="LiveId" clId="{4A3FA4E5-D04B-4221-A9C9-A506B8FCABDF}" dt="2022-11-09T09:41:35.236" v="2171" actId="478"/>
        <pc:sldMkLst>
          <pc:docMk/>
          <pc:sldMk cId="2150460798" sldId="275"/>
        </pc:sldMkLst>
        <pc:spChg chg="del">
          <ac:chgData name="vixen heart" userId="5ee04d10f0a23682" providerId="LiveId" clId="{4A3FA4E5-D04B-4221-A9C9-A506B8FCABDF}" dt="2022-11-09T09:41:35.236" v="2171" actId="478"/>
          <ac:spMkLst>
            <pc:docMk/>
            <pc:sldMk cId="2150460798" sldId="275"/>
            <ac:spMk id="2" creationId="{A9D414C0-85D5-0432-C337-04BBA15FD165}"/>
          </ac:spMkLst>
        </pc:spChg>
        <pc:spChg chg="add del">
          <ac:chgData name="vixen heart" userId="5ee04d10f0a23682" providerId="LiveId" clId="{4A3FA4E5-D04B-4221-A9C9-A506B8FCABDF}" dt="2022-11-09T09:33:24.603" v="1754" actId="478"/>
          <ac:spMkLst>
            <pc:docMk/>
            <pc:sldMk cId="2150460798" sldId="275"/>
            <ac:spMk id="3" creationId="{D8333C09-4FDF-193D-E463-4F6498B6346D}"/>
          </ac:spMkLst>
        </pc:spChg>
        <pc:spChg chg="mod">
          <ac:chgData name="vixen heart" userId="5ee04d10f0a23682" providerId="LiveId" clId="{4A3FA4E5-D04B-4221-A9C9-A506B8FCABDF}" dt="2022-11-09T09:33:21.835" v="1753" actId="13822"/>
          <ac:spMkLst>
            <pc:docMk/>
            <pc:sldMk cId="2150460798" sldId="275"/>
            <ac:spMk id="14" creationId="{D349BCB6-0F64-04C2-ED41-9D96B127E038}"/>
          </ac:spMkLst>
        </pc:spChg>
      </pc:sldChg>
      <pc:sldChg chg="add del">
        <pc:chgData name="vixen heart" userId="5ee04d10f0a23682" providerId="LiveId" clId="{4A3FA4E5-D04B-4221-A9C9-A506B8FCABDF}" dt="2022-11-09T09:38:18.677" v="2139" actId="47"/>
        <pc:sldMkLst>
          <pc:docMk/>
          <pc:sldMk cId="931485402" sldId="276"/>
        </pc:sldMkLst>
      </pc:sldChg>
      <pc:sldChg chg="addSp delSp modSp add mod modNotesTx">
        <pc:chgData name="vixen heart" userId="5ee04d10f0a23682" providerId="LiveId" clId="{4A3FA4E5-D04B-4221-A9C9-A506B8FCABDF}" dt="2022-11-09T09:44:39.258" v="2184"/>
        <pc:sldMkLst>
          <pc:docMk/>
          <pc:sldMk cId="4214778163" sldId="276"/>
        </pc:sldMkLst>
        <pc:spChg chg="del">
          <ac:chgData name="vixen heart" userId="5ee04d10f0a23682" providerId="LiveId" clId="{4A3FA4E5-D04B-4221-A9C9-A506B8FCABDF}" dt="2022-11-09T09:41:39.152" v="2172" actId="478"/>
          <ac:spMkLst>
            <pc:docMk/>
            <pc:sldMk cId="4214778163" sldId="276"/>
            <ac:spMk id="2" creationId="{A9D414C0-85D5-0432-C337-04BBA15FD165}"/>
          </ac:spMkLst>
        </pc:spChg>
        <pc:spChg chg="add">
          <ac:chgData name="vixen heart" userId="5ee04d10f0a23682" providerId="LiveId" clId="{4A3FA4E5-D04B-4221-A9C9-A506B8FCABDF}" dt="2022-11-09T09:41:46.048" v="2173" actId="11529"/>
          <ac:spMkLst>
            <pc:docMk/>
            <pc:sldMk cId="4214778163" sldId="276"/>
            <ac:spMk id="3" creationId="{A51FAE72-B91D-7168-747D-489D720AF8AF}"/>
          </ac:spMkLst>
        </pc:spChg>
        <pc:spChg chg="mod">
          <ac:chgData name="vixen heart" userId="5ee04d10f0a23682" providerId="LiveId" clId="{4A3FA4E5-D04B-4221-A9C9-A506B8FCABDF}" dt="2022-11-09T09:41:54.434" v="2174" actId="13822"/>
          <ac:spMkLst>
            <pc:docMk/>
            <pc:sldMk cId="4214778163" sldId="276"/>
            <ac:spMk id="17" creationId="{D61AD6EE-79A0-B2FA-8448-8632AC1CB12D}"/>
          </ac:spMkLst>
        </pc:spChg>
      </pc:sldChg>
      <pc:sldChg chg="addSp delSp modSp add mod modNotesTx">
        <pc:chgData name="vixen heart" userId="5ee04d10f0a23682" providerId="LiveId" clId="{4A3FA4E5-D04B-4221-A9C9-A506B8FCABDF}" dt="2022-11-09T10:01:30.176" v="2432" actId="14100"/>
        <pc:sldMkLst>
          <pc:docMk/>
          <pc:sldMk cId="44579392" sldId="277"/>
        </pc:sldMkLst>
        <pc:spChg chg="add del">
          <ac:chgData name="vixen heart" userId="5ee04d10f0a23682" providerId="LiveId" clId="{4A3FA4E5-D04B-4221-A9C9-A506B8FCABDF}" dt="2022-11-09T09:45:40.704" v="2188" actId="478"/>
          <ac:spMkLst>
            <pc:docMk/>
            <pc:sldMk cId="44579392" sldId="277"/>
            <ac:spMk id="2" creationId="{49395D5B-2F98-33A6-4A8A-CBC589FC6A90}"/>
          </ac:spMkLst>
        </pc:spChg>
        <pc:spChg chg="add mod">
          <ac:chgData name="vixen heart" userId="5ee04d10f0a23682" providerId="LiveId" clId="{4A3FA4E5-D04B-4221-A9C9-A506B8FCABDF}" dt="2022-11-09T10:01:30.176" v="2432" actId="14100"/>
          <ac:spMkLst>
            <pc:docMk/>
            <pc:sldMk cId="44579392" sldId="277"/>
            <ac:spMk id="3" creationId="{60076F21-1190-F3F5-2652-832F34FF8D55}"/>
          </ac:spMkLst>
        </pc:spChg>
        <pc:spChg chg="mod">
          <ac:chgData name="vixen heart" userId="5ee04d10f0a23682" providerId="LiveId" clId="{4A3FA4E5-D04B-4221-A9C9-A506B8FCABDF}" dt="2022-11-09T09:45:32.843" v="2187" actId="13822"/>
          <ac:spMkLst>
            <pc:docMk/>
            <pc:sldMk cId="44579392" sldId="277"/>
            <ac:spMk id="18" creationId="{4238B269-C833-C6C6-8FF7-C0A648AFC28E}"/>
          </ac:spMkLst>
        </pc:spChg>
      </pc:sldChg>
      <pc:sldChg chg="addSp delSp modSp add mod modNotesTx">
        <pc:chgData name="vixen heart" userId="5ee04d10f0a23682" providerId="LiveId" clId="{4A3FA4E5-D04B-4221-A9C9-A506B8FCABDF}" dt="2022-11-09T10:01:39.938" v="2434" actId="14100"/>
        <pc:sldMkLst>
          <pc:docMk/>
          <pc:sldMk cId="2524541139" sldId="278"/>
        </pc:sldMkLst>
        <pc:spChg chg="add del">
          <ac:chgData name="vixen heart" userId="5ee04d10f0a23682" providerId="LiveId" clId="{4A3FA4E5-D04B-4221-A9C9-A506B8FCABDF}" dt="2022-11-09T09:49:03.399" v="2386" actId="478"/>
          <ac:spMkLst>
            <pc:docMk/>
            <pc:sldMk cId="2524541139" sldId="278"/>
            <ac:spMk id="2" creationId="{F40C590D-1CCB-CBE9-3916-57ECC41836EA}"/>
          </ac:spMkLst>
        </pc:spChg>
        <pc:spChg chg="add mod">
          <ac:chgData name="vixen heart" userId="5ee04d10f0a23682" providerId="LiveId" clId="{4A3FA4E5-D04B-4221-A9C9-A506B8FCABDF}" dt="2022-11-09T10:01:39.938" v="2434" actId="14100"/>
          <ac:spMkLst>
            <pc:docMk/>
            <pc:sldMk cId="2524541139" sldId="278"/>
            <ac:spMk id="3" creationId="{639A46F6-F8C3-89ED-24E1-07CE9E7219B9}"/>
          </ac:spMkLst>
        </pc:spChg>
        <pc:spChg chg="mod">
          <ac:chgData name="vixen heart" userId="5ee04d10f0a23682" providerId="LiveId" clId="{4A3FA4E5-D04B-4221-A9C9-A506B8FCABDF}" dt="2022-11-09T09:48:48.377" v="2382" actId="13822"/>
          <ac:spMkLst>
            <pc:docMk/>
            <pc:sldMk cId="2524541139" sldId="278"/>
            <ac:spMk id="20" creationId="{C70CB0E6-6412-E574-1403-41A1597560AA}"/>
          </ac:spMkLst>
        </pc:spChg>
      </pc:sldChg>
      <pc:sldChg chg="addSp delSp modSp add mod modNotesTx">
        <pc:chgData name="vixen heart" userId="5ee04d10f0a23682" providerId="LiveId" clId="{4A3FA4E5-D04B-4221-A9C9-A506B8FCABDF}" dt="2022-11-09T10:00:05.969" v="2428"/>
        <pc:sldMkLst>
          <pc:docMk/>
          <pc:sldMk cId="3856758727" sldId="279"/>
        </pc:sldMkLst>
        <pc:spChg chg="add del">
          <ac:chgData name="vixen heart" userId="5ee04d10f0a23682" providerId="LiveId" clId="{4A3FA4E5-D04B-4221-A9C9-A506B8FCABDF}" dt="2022-11-09T09:49:00.273" v="2385" actId="478"/>
          <ac:spMkLst>
            <pc:docMk/>
            <pc:sldMk cId="3856758727" sldId="279"/>
            <ac:spMk id="2" creationId="{9BAA2FA8-243F-7662-773B-5470D78EFC88}"/>
          </ac:spMkLst>
        </pc:spChg>
        <pc:spChg chg="mod">
          <ac:chgData name="vixen heart" userId="5ee04d10f0a23682" providerId="LiveId" clId="{4A3FA4E5-D04B-4221-A9C9-A506B8FCABDF}" dt="2022-11-09T09:48:58.523" v="2384" actId="13822"/>
          <ac:spMkLst>
            <pc:docMk/>
            <pc:sldMk cId="3856758727" sldId="279"/>
            <ac:spMk id="21" creationId="{FA746EC1-B21F-2863-44BE-15C974BD74EE}"/>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09:23:08.278"/>
    </inkml:context>
    <inkml:brush xml:id="br0">
      <inkml:brushProperty name="width" value="0.1" units="cm"/>
      <inkml:brushProperty name="height" value="0.1" units="cm"/>
      <inkml:brushProperty name="color" value="#AE198D"/>
      <inkml:brushProperty name="inkEffects" value="galaxy"/>
      <inkml:brushProperty name="anchorX" value="-3048"/>
      <inkml:brushProperty name="anchorY" value="-3048"/>
      <inkml:brushProperty name="scaleFactor" value="0.5"/>
    </inkml:brush>
  </inkml:definitions>
  <inkml:trace contextRef="#ctx0" brushRef="#br0">0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08B5C-25D1-4CBA-AE7F-52205B970BFD}" type="datetimeFigureOut">
              <a:rPr lang="fr-FR" smtClean="0"/>
              <a:t>08/11/2022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402F1-CE0A-4264-8294-92C2D6004AD6}" type="slidenum">
              <a:rPr lang="fr-FR" smtClean="0"/>
              <a:t>‹N°›</a:t>
            </a:fld>
            <a:endParaRPr lang="fr-FR"/>
          </a:p>
        </p:txBody>
      </p:sp>
    </p:spTree>
    <p:extLst>
      <p:ext uri="{BB962C8B-B14F-4D97-AF65-F5344CB8AC3E}">
        <p14:creationId xmlns:p14="http://schemas.microsoft.com/office/powerpoint/2010/main" val="19098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1</a:t>
            </a:fld>
            <a:endParaRPr lang="fr-FR"/>
          </a:p>
        </p:txBody>
      </p:sp>
    </p:spTree>
    <p:extLst>
      <p:ext uri="{BB962C8B-B14F-4D97-AF65-F5344CB8AC3E}">
        <p14:creationId xmlns:p14="http://schemas.microsoft.com/office/powerpoint/2010/main" val="3041938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rtl="0">
              <a:buFontTx/>
              <a:buNone/>
            </a:pPr>
            <a:r>
              <a:rPr lang="en-US" b="0" i="0" dirty="0">
                <a:solidFill>
                  <a:srgbClr val="262626"/>
                </a:solidFill>
                <a:effectLst/>
                <a:latin typeface="Courier 10 Pitch"/>
              </a:rPr>
              <a:t>Quality attributes are </a:t>
            </a:r>
            <a:r>
              <a:rPr lang="en-US" b="1" i="0" dirty="0">
                <a:solidFill>
                  <a:srgbClr val="262626"/>
                </a:solidFill>
                <a:effectLst/>
                <a:latin typeface="Courier 10 Pitch"/>
              </a:rPr>
              <a:t>measurable or testable </a:t>
            </a:r>
            <a:r>
              <a:rPr lang="en-US" b="0" i="0" dirty="0">
                <a:solidFill>
                  <a:srgbClr val="262626"/>
                </a:solidFill>
                <a:effectLst/>
                <a:latin typeface="Courier 10 Pitch"/>
              </a:rPr>
              <a:t>property of a system that is used to indicate </a:t>
            </a:r>
            <a:r>
              <a:rPr lang="en-US" b="1" i="0" dirty="0">
                <a:solidFill>
                  <a:srgbClr val="262626"/>
                </a:solidFill>
                <a:effectLst/>
                <a:latin typeface="Courier 10 Pitch"/>
              </a:rPr>
              <a:t>how well the system satisfies the needs of stakeholder </a:t>
            </a:r>
            <a:r>
              <a:rPr lang="en-US" b="0" i="0" dirty="0">
                <a:solidFill>
                  <a:srgbClr val="262626"/>
                </a:solidFill>
                <a:effectLst/>
                <a:latin typeface="Courier 10 Pitch"/>
              </a:rPr>
              <a:t>beyond the basic function of the system</a:t>
            </a:r>
          </a:p>
          <a:p>
            <a:pPr marL="0" indent="0" rtl="0">
              <a:buFontTx/>
              <a:buNone/>
            </a:pPr>
            <a:endParaRPr lang="en-US" b="0" i="0" dirty="0">
              <a:solidFill>
                <a:srgbClr val="262626"/>
              </a:solidFill>
              <a:effectLst/>
              <a:latin typeface="Courier 10 Pitch"/>
            </a:endParaRPr>
          </a:p>
          <a:p>
            <a:pPr marL="0" indent="0" rtl="0">
              <a:buFontTx/>
              <a:buNone/>
            </a:pPr>
            <a:r>
              <a:rPr lang="en-US" b="0" i="0" dirty="0">
                <a:solidFill>
                  <a:srgbClr val="262626"/>
                </a:solidFill>
                <a:effectLst/>
                <a:latin typeface="Courier 10 Pitch"/>
              </a:rPr>
              <a:t>Availability, </a:t>
            </a:r>
            <a:r>
              <a:rPr lang="en-US" b="0" i="0" dirty="0" err="1">
                <a:solidFill>
                  <a:srgbClr val="262626"/>
                </a:solidFill>
                <a:effectLst/>
                <a:latin typeface="Courier 10 Pitch"/>
              </a:rPr>
              <a:t>Deployability</a:t>
            </a:r>
            <a:r>
              <a:rPr lang="en-US" b="0" i="0" dirty="0">
                <a:solidFill>
                  <a:srgbClr val="262626"/>
                </a:solidFill>
                <a:effectLst/>
                <a:latin typeface="Courier 10 Pitch"/>
              </a:rPr>
              <a:t>, Integrability, Performance,  Modifiability, </a:t>
            </a:r>
            <a:r>
              <a:rPr lang="en-US" b="0" i="0" dirty="0" err="1">
                <a:solidFill>
                  <a:srgbClr val="262626"/>
                </a:solidFill>
                <a:effectLst/>
                <a:latin typeface="Courier 10 Pitch"/>
              </a:rPr>
              <a:t>Safty</a:t>
            </a:r>
            <a:r>
              <a:rPr lang="en-US" b="0" i="0" dirty="0">
                <a:solidFill>
                  <a:srgbClr val="262626"/>
                </a:solidFill>
                <a:effectLst/>
                <a:latin typeface="Courier 10 Pitch"/>
              </a:rPr>
              <a:t>, Security, </a:t>
            </a:r>
            <a:r>
              <a:rPr lang="en-US" b="0" i="0" dirty="0" err="1">
                <a:solidFill>
                  <a:srgbClr val="262626"/>
                </a:solidFill>
                <a:effectLst/>
                <a:latin typeface="Courier 10 Pitch"/>
              </a:rPr>
              <a:t>Testability,usability</a:t>
            </a:r>
            <a:r>
              <a:rPr lang="en-US" b="0" i="0" dirty="0">
                <a:solidFill>
                  <a:srgbClr val="262626"/>
                </a:solidFill>
                <a:effectLst/>
                <a:latin typeface="Courier 10 Pitch"/>
              </a:rPr>
              <a:t>, Energy </a:t>
            </a:r>
            <a:r>
              <a:rPr lang="en-US" b="0" i="0" dirty="0" err="1">
                <a:solidFill>
                  <a:srgbClr val="262626"/>
                </a:solidFill>
                <a:effectLst/>
                <a:latin typeface="Courier 10 Pitch"/>
              </a:rPr>
              <a:t>Efficency</a:t>
            </a:r>
            <a:r>
              <a:rPr lang="en-US" b="0" i="0" dirty="0">
                <a:solidFill>
                  <a:srgbClr val="262626"/>
                </a:solidFill>
                <a:effectLst/>
                <a:latin typeface="Courier 10 Pitch"/>
              </a:rPr>
              <a:t>, ....</a:t>
            </a:r>
          </a:p>
          <a:p>
            <a:pPr marL="0" indent="0" rtl="0">
              <a:buFontTx/>
              <a:buNone/>
            </a:pPr>
            <a:endParaRPr lang="en-US" b="0" i="0" dirty="0">
              <a:solidFill>
                <a:srgbClr val="262626"/>
              </a:solidFill>
              <a:effectLst/>
              <a:latin typeface="Courier 10 Pitch"/>
            </a:endParaRPr>
          </a:p>
          <a:p>
            <a:pPr marL="0" indent="0" rtl="0">
              <a:buFontTx/>
              <a:buNone/>
            </a:pPr>
            <a:r>
              <a:rPr lang="en-US" b="0" i="0" dirty="0">
                <a:solidFill>
                  <a:srgbClr val="262626"/>
                </a:solidFill>
                <a:effectLst/>
                <a:latin typeface="Courier 10 Pitch"/>
              </a:rPr>
              <a:t>Prioritized by the </a:t>
            </a:r>
            <a:r>
              <a:rPr lang="en-US" b="1" i="0" dirty="0">
                <a:solidFill>
                  <a:srgbClr val="262626"/>
                </a:solidFill>
                <a:effectLst/>
                <a:latin typeface="Courier 10 Pitch"/>
              </a:rPr>
              <a:t>customer</a:t>
            </a:r>
            <a:r>
              <a:rPr lang="en-US" b="0" i="0" dirty="0">
                <a:solidFill>
                  <a:srgbClr val="262626"/>
                </a:solidFill>
                <a:effectLst/>
                <a:latin typeface="Courier 10 Pitch"/>
              </a:rPr>
              <a:t> according </a:t>
            </a:r>
            <a:r>
              <a:rPr lang="en-US" b="1" i="0" dirty="0">
                <a:solidFill>
                  <a:srgbClr val="262626"/>
                </a:solidFill>
                <a:effectLst/>
                <a:latin typeface="Courier 10 Pitch"/>
              </a:rPr>
              <a:t>to importance to the success of the system </a:t>
            </a:r>
            <a:r>
              <a:rPr lang="en-US" b="0" i="0" dirty="0">
                <a:solidFill>
                  <a:srgbClr val="262626"/>
                </a:solidFill>
                <a:effectLst/>
                <a:latin typeface="Courier 10 Pitch"/>
              </a:rPr>
              <a:t>(H, M, L) </a:t>
            </a:r>
          </a:p>
          <a:p>
            <a:pPr marL="0" indent="0" rtl="0">
              <a:buFontTx/>
              <a:buNone/>
            </a:pPr>
            <a:r>
              <a:rPr lang="en-US" b="0" i="0" dirty="0">
                <a:solidFill>
                  <a:srgbClr val="262626"/>
                </a:solidFill>
                <a:effectLst/>
                <a:latin typeface="Courier 10 Pitch"/>
              </a:rPr>
              <a:t>Prioritized by the </a:t>
            </a:r>
            <a:r>
              <a:rPr lang="en-US" b="1" i="0" dirty="0">
                <a:solidFill>
                  <a:srgbClr val="262626"/>
                </a:solidFill>
                <a:effectLst/>
                <a:latin typeface="Courier 10 Pitch"/>
              </a:rPr>
              <a:t>architect</a:t>
            </a:r>
            <a:r>
              <a:rPr lang="en-US" b="0" i="0" dirty="0">
                <a:solidFill>
                  <a:srgbClr val="262626"/>
                </a:solidFill>
                <a:effectLst/>
                <a:latin typeface="Courier 10 Pitch"/>
              </a:rPr>
              <a:t> according </a:t>
            </a:r>
            <a:r>
              <a:rPr lang="en-US" b="1" i="0" dirty="0">
                <a:solidFill>
                  <a:srgbClr val="262626"/>
                </a:solidFill>
                <a:effectLst/>
                <a:latin typeface="Courier 10 Pitch"/>
              </a:rPr>
              <a:t>to technical risk (H, M, L)</a:t>
            </a:r>
            <a:endParaRPr lang="en-US" b="1" dirty="0"/>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11</a:t>
            </a:fld>
            <a:endParaRPr lang="fr-FR"/>
          </a:p>
        </p:txBody>
      </p:sp>
    </p:spTree>
    <p:extLst>
      <p:ext uri="{BB962C8B-B14F-4D97-AF65-F5344CB8AC3E}">
        <p14:creationId xmlns:p14="http://schemas.microsoft.com/office/powerpoint/2010/main" val="2489904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rtl="0">
              <a:buFontTx/>
              <a:buNone/>
            </a:pPr>
            <a:r>
              <a:rPr lang="en-US" b="0" i="0" dirty="0">
                <a:solidFill>
                  <a:srgbClr val="262626"/>
                </a:solidFill>
                <a:effectLst/>
                <a:latin typeface="Courier 10 Pitch"/>
              </a:rPr>
              <a:t>Design constraints are </a:t>
            </a:r>
            <a:r>
              <a:rPr lang="en-US" b="1" i="0" dirty="0">
                <a:solidFill>
                  <a:srgbClr val="262626"/>
                </a:solidFill>
                <a:effectLst/>
                <a:latin typeface="Courier 10 Pitch"/>
              </a:rPr>
              <a:t>decisions about a system’s design that must be incorporated into any final design of the system</a:t>
            </a:r>
          </a:p>
          <a:p>
            <a:pPr marL="0" indent="0" rtl="0">
              <a:buFontTx/>
              <a:buNone/>
            </a:pPr>
            <a:r>
              <a:rPr lang="en-US" b="0" i="0" dirty="0">
                <a:solidFill>
                  <a:srgbClr val="262626"/>
                </a:solidFill>
                <a:effectLst/>
                <a:latin typeface="Courier 10 Pitch"/>
              </a:rPr>
              <a:t>They may be technical or organizational</a:t>
            </a:r>
          </a:p>
          <a:p>
            <a:pPr marL="0" indent="0" rtl="0">
              <a:buFontTx/>
              <a:buNone/>
            </a:pPr>
            <a:r>
              <a:rPr lang="en-US" b="0" i="0" dirty="0">
                <a:solidFill>
                  <a:srgbClr val="262626"/>
                </a:solidFill>
                <a:effectLst/>
                <a:latin typeface="Courier 10 Pitch"/>
              </a:rPr>
              <a:t>They may originate from the customer but also from the development organization</a:t>
            </a:r>
          </a:p>
          <a:p>
            <a:pPr marL="0" indent="0" rtl="0">
              <a:buFontTx/>
              <a:buNone/>
            </a:pPr>
            <a:r>
              <a:rPr lang="en-US" b="0" i="0" dirty="0">
                <a:solidFill>
                  <a:srgbClr val="262626"/>
                </a:solidFill>
                <a:effectLst/>
                <a:latin typeface="Courier 10 Pitch"/>
              </a:rPr>
              <a:t>Usually, limit the alternatives that can be considered for design decisions</a:t>
            </a:r>
          </a:p>
          <a:p>
            <a:pPr marL="0" indent="0" rtl="0">
              <a:buFontTx/>
              <a:buNone/>
            </a:pPr>
            <a:r>
              <a:rPr lang="en-US" b="0" i="0" dirty="0">
                <a:solidFill>
                  <a:srgbClr val="262626"/>
                </a:solidFill>
                <a:effectLst/>
                <a:latin typeface="Courier 10 Pitch"/>
              </a:rPr>
              <a:t>The system shall integrate with legacy applications.</a:t>
            </a:r>
            <a:endParaRPr lang="en-US" b="1" dirty="0"/>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12</a:t>
            </a:fld>
            <a:endParaRPr lang="fr-FR"/>
          </a:p>
        </p:txBody>
      </p:sp>
    </p:spTree>
    <p:extLst>
      <p:ext uri="{BB962C8B-B14F-4D97-AF65-F5344CB8AC3E}">
        <p14:creationId xmlns:p14="http://schemas.microsoft.com/office/powerpoint/2010/main" val="4251339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rtl="0">
              <a:buFontTx/>
              <a:buNone/>
            </a:pPr>
            <a:r>
              <a:rPr lang="en-US" b="0" dirty="0"/>
              <a:t>Concerns represent design </a:t>
            </a:r>
            <a:r>
              <a:rPr lang="en-US" b="1" dirty="0"/>
              <a:t>decisions that should be made whether they are stated explicitly as part of the goals or the requirements.</a:t>
            </a:r>
          </a:p>
          <a:p>
            <a:pPr marL="0" indent="0" rtl="0">
              <a:buFontTx/>
              <a:buNone/>
            </a:pPr>
            <a:r>
              <a:rPr lang="en-US" b="0" dirty="0"/>
              <a:t>Examples include:</a:t>
            </a:r>
          </a:p>
          <a:p>
            <a:pPr marL="0" indent="0" rtl="0">
              <a:buFontTx/>
              <a:buNone/>
            </a:pPr>
            <a:r>
              <a:rPr lang="en-US" b="0" dirty="0"/>
              <a:t>Deployment and updating</a:t>
            </a:r>
          </a:p>
          <a:p>
            <a:pPr marL="0" indent="0" rtl="0">
              <a:buFontTx/>
              <a:buNone/>
            </a:pPr>
            <a:r>
              <a:rPr lang="en-US" b="0" dirty="0"/>
              <a:t>Data migration and backup</a:t>
            </a:r>
          </a:p>
          <a:p>
            <a:pPr marL="0" indent="0" rtl="0">
              <a:buFontTx/>
              <a:buNone/>
            </a:pPr>
            <a:r>
              <a:rPr lang="en-US" b="0" dirty="0"/>
              <a:t>Exception management and logging</a:t>
            </a:r>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13</a:t>
            </a:fld>
            <a:endParaRPr lang="fr-FR"/>
          </a:p>
        </p:txBody>
      </p:sp>
    </p:spTree>
    <p:extLst>
      <p:ext uri="{BB962C8B-B14F-4D97-AF65-F5344CB8AC3E}">
        <p14:creationId xmlns:p14="http://schemas.microsoft.com/office/powerpoint/2010/main" val="3889858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rtl="0">
              <a:buFontTx/>
              <a:buNone/>
            </a:pPr>
            <a:r>
              <a:rPr lang="en-US" sz="1800" b="0" i="0" dirty="0">
                <a:solidFill>
                  <a:srgbClr val="FFFFFF"/>
                </a:solidFill>
                <a:effectLst/>
                <a:latin typeface="Calibri" panose="020F0502020204030204" pitchFamily="34" charset="0"/>
              </a:rPr>
              <a:t>Before starting with design, ensure that there is clarity on the overall design problem that needs solved.</a:t>
            </a:r>
            <a:r>
              <a:rPr lang="en-US" dirty="0"/>
              <a:t> </a:t>
            </a:r>
            <a:br>
              <a:rPr lang="en-US" dirty="0"/>
            </a:br>
            <a:endParaRPr lang="en-US" dirty="0"/>
          </a:p>
          <a:p>
            <a:pPr marL="0" indent="0" rtl="0">
              <a:buFontTx/>
              <a:buNone/>
            </a:pPr>
            <a:r>
              <a:rPr lang="en-US" b="0" dirty="0"/>
              <a:t>The purpose for a design round may be, to produce a design for early estimation</a:t>
            </a:r>
          </a:p>
          <a:p>
            <a:pPr marL="0" indent="0" rtl="0">
              <a:buFontTx/>
              <a:buNone/>
            </a:pPr>
            <a:r>
              <a:rPr lang="en-US" b="0" dirty="0"/>
              <a:t>To refine an existing design to build a new </a:t>
            </a:r>
            <a:r>
              <a:rPr lang="en-US" b="0" dirty="0" err="1"/>
              <a:t>incrent</a:t>
            </a:r>
            <a:r>
              <a:rPr lang="en-US" b="0" dirty="0"/>
              <a:t> of system</a:t>
            </a:r>
          </a:p>
          <a:p>
            <a:pPr marL="0" indent="0" rtl="0">
              <a:buFontTx/>
              <a:buNone/>
            </a:pPr>
            <a:r>
              <a:rPr lang="en-US" b="0" dirty="0"/>
              <a:t>Design prototype to mitigate certain technical </a:t>
            </a:r>
            <a:r>
              <a:rPr lang="en-US" b="0" dirty="0" err="1"/>
              <a:t>rsicks</a:t>
            </a:r>
            <a:endParaRPr lang="en-US" b="0" dirty="0"/>
          </a:p>
          <a:p>
            <a:pPr marL="0" indent="0" rtl="0">
              <a:buFontTx/>
              <a:buNone/>
            </a:pPr>
            <a:r>
              <a:rPr lang="en-US" b="0" dirty="0"/>
              <a:t>Know the existing architecture’s design if not greenfield development</a:t>
            </a:r>
          </a:p>
          <a:p>
            <a:pPr marL="0" indent="0" rtl="0">
              <a:buFontTx/>
              <a:buNone/>
            </a:pPr>
            <a:endParaRPr lang="en-US" b="0" dirty="0"/>
          </a:p>
          <a:p>
            <a:pPr marL="0" indent="0" rtl="0">
              <a:buFontTx/>
              <a:buNone/>
            </a:pPr>
            <a:r>
              <a:rPr lang="en-US" sz="1800" b="0" i="0" dirty="0">
                <a:solidFill>
                  <a:srgbClr val="000000"/>
                </a:solidFill>
                <a:effectLst/>
                <a:latin typeface="TimesNewRomanPSMT"/>
              </a:rPr>
              <a:t>No design decisions are made during this step</a:t>
            </a:r>
            <a:r>
              <a:rPr lang="en-US" dirty="0"/>
              <a:t> </a:t>
            </a:r>
            <a:br>
              <a:rPr lang="en-US" dirty="0"/>
            </a:br>
            <a:endParaRPr lang="en-US" b="0" dirty="0"/>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14</a:t>
            </a:fld>
            <a:endParaRPr lang="fr-FR"/>
          </a:p>
        </p:txBody>
      </p:sp>
    </p:spTree>
    <p:extLst>
      <p:ext uri="{BB962C8B-B14F-4D97-AF65-F5344CB8AC3E}">
        <p14:creationId xmlns:p14="http://schemas.microsoft.com/office/powerpoint/2010/main" val="2541303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rtl="0">
              <a:buFontTx/>
              <a:buNone/>
            </a:pPr>
            <a:r>
              <a:rPr lang="en-US" sz="1800" b="0" i="0" dirty="0">
                <a:solidFill>
                  <a:srgbClr val="FFFFFF"/>
                </a:solidFill>
                <a:effectLst/>
                <a:latin typeface="Calibri" panose="020F0502020204030204" pitchFamily="34" charset="0"/>
              </a:rPr>
              <a:t>An iteration starts by sub-deciding which problem to address.</a:t>
            </a:r>
            <a:r>
              <a:rPr lang="en-US" dirty="0"/>
              <a:t>  (goals) performance issue, Use Case</a:t>
            </a:r>
          </a:p>
          <a:p>
            <a:pPr marL="0" indent="0" rtl="0">
              <a:buFontTx/>
              <a:buNone/>
            </a:pPr>
            <a:endParaRPr lang="en-US" dirty="0"/>
          </a:p>
          <a:p>
            <a:pPr marL="0" indent="0" rtl="0">
              <a:buFontTx/>
              <a:buNone/>
            </a:pPr>
            <a:r>
              <a:rPr lang="en-US" sz="1200" b="0" i="0" dirty="0">
                <a:solidFill>
                  <a:srgbClr val="000000"/>
                </a:solidFill>
                <a:effectLst/>
                <a:latin typeface="TimesNewRomanPSMT"/>
              </a:rPr>
              <a:t>No design decisions are made during this step</a:t>
            </a:r>
            <a:r>
              <a:rPr lang="en-US" dirty="0"/>
              <a:t> </a:t>
            </a:r>
            <a:br>
              <a:rPr lang="en-US" dirty="0"/>
            </a:br>
            <a:endParaRPr lang="en-US" b="0" dirty="0"/>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15</a:t>
            </a:fld>
            <a:endParaRPr lang="fr-FR"/>
          </a:p>
        </p:txBody>
      </p:sp>
    </p:spTree>
    <p:extLst>
      <p:ext uri="{BB962C8B-B14F-4D97-AF65-F5344CB8AC3E}">
        <p14:creationId xmlns:p14="http://schemas.microsoft.com/office/powerpoint/2010/main" val="2955600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rtl="0">
              <a:buFontTx/>
              <a:buNone/>
            </a:pPr>
            <a:r>
              <a:rPr lang="en-US" b="0" dirty="0"/>
              <a:t>Top-down approach , bottom-up approach, or mix of both approach</a:t>
            </a:r>
          </a:p>
          <a:p>
            <a:pPr marL="0" indent="0" rtl="0">
              <a:buFontTx/>
              <a:buNone/>
            </a:pPr>
            <a:endParaRPr lang="en-US" b="0" dirty="0"/>
          </a:p>
          <a:p>
            <a:pPr marL="0" indent="0" rtl="0">
              <a:buFontTx/>
              <a:buNone/>
            </a:pPr>
            <a:r>
              <a:rPr lang="en-US" b="0" dirty="0"/>
              <a:t>Sometimes you may needs to reverse the order of steps 2 and 3, greenfield focus on elements of the </a:t>
            </a:r>
            <a:r>
              <a:rPr lang="en-US" b="0" dirty="0" err="1"/>
              <a:t>ystem</a:t>
            </a:r>
            <a:r>
              <a:rPr lang="en-US" b="0" dirty="0"/>
              <a:t> and start the iteration by selecting a particular element and then considering the drivers </a:t>
            </a:r>
          </a:p>
          <a:p>
            <a:pPr marL="0" indent="0" rtl="0">
              <a:buFontTx/>
              <a:buNone/>
            </a:pPr>
            <a:endParaRPr lang="en-US" b="0" dirty="0"/>
          </a:p>
          <a:p>
            <a:pPr marL="0" indent="0" rtl="0">
              <a:buFontTx/>
              <a:buNone/>
            </a:pPr>
            <a:r>
              <a:rPr lang="en-US" dirty="0"/>
              <a:t>Based on priority</a:t>
            </a:r>
            <a:endParaRPr lang="en-US" b="0" dirty="0"/>
          </a:p>
          <a:p>
            <a:pPr marL="0" indent="0" rtl="0">
              <a:buFontTx/>
              <a:buNone/>
            </a:pPr>
            <a:endParaRPr lang="en-US" b="0" dirty="0"/>
          </a:p>
          <a:p>
            <a:pPr marL="0" indent="0" rtl="0">
              <a:buFontTx/>
              <a:buNone/>
            </a:pPr>
            <a:r>
              <a:rPr lang="en-US" sz="1800" b="0" i="0" dirty="0">
                <a:solidFill>
                  <a:srgbClr val="000000"/>
                </a:solidFill>
                <a:effectLst/>
                <a:latin typeface="TimesNewRomanPSMT"/>
              </a:rPr>
              <a:t>No design decisions are made during this step</a:t>
            </a:r>
            <a:r>
              <a:rPr lang="en-US" dirty="0"/>
              <a:t> </a:t>
            </a:r>
          </a:p>
          <a:p>
            <a:pPr marL="0" indent="0" rtl="0">
              <a:buFontTx/>
              <a:buNone/>
            </a:pPr>
            <a:endParaRPr lang="en-US" dirty="0"/>
          </a:p>
          <a:p>
            <a:pPr marL="0" indent="0" rtl="0">
              <a:buFontTx/>
              <a:buNone/>
            </a:pPr>
            <a:br>
              <a:rPr lang="en-US" dirty="0"/>
            </a:br>
            <a:endParaRPr lang="en-US" b="0" dirty="0"/>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16</a:t>
            </a:fld>
            <a:endParaRPr lang="fr-FR"/>
          </a:p>
        </p:txBody>
      </p:sp>
    </p:spTree>
    <p:extLst>
      <p:ext uri="{BB962C8B-B14F-4D97-AF65-F5344CB8AC3E}">
        <p14:creationId xmlns:p14="http://schemas.microsoft.com/office/powerpoint/2010/main" val="3618379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rtl="0">
              <a:buFontTx/>
              <a:buNone/>
            </a:pPr>
            <a:r>
              <a:rPr lang="en-US" sz="1800" b="0" i="0" dirty="0">
                <a:solidFill>
                  <a:srgbClr val="000000"/>
                </a:solidFill>
                <a:effectLst/>
                <a:latin typeface="Calibri" panose="020F0502020204030204" pitchFamily="34" charset="0"/>
              </a:rPr>
              <a:t>Step 4 (selecting design decisions) can be particularly challenging</a:t>
            </a:r>
            <a:r>
              <a:rPr lang="en-US" dirty="0"/>
              <a:t> </a:t>
            </a:r>
            <a:br>
              <a:rPr lang="en-US" dirty="0"/>
            </a:br>
            <a:endParaRPr lang="en-US" dirty="0"/>
          </a:p>
          <a:p>
            <a:pPr marL="0" indent="0" rtl="0">
              <a:buFontTx/>
              <a:buNone/>
            </a:pPr>
            <a:r>
              <a:rPr lang="en-US" sz="1800" b="0" i="0" dirty="0">
                <a:solidFill>
                  <a:srgbClr val="000000"/>
                </a:solidFill>
                <a:effectLst/>
                <a:latin typeface="Calibri" panose="020F0502020204030204" pitchFamily="34" charset="0"/>
              </a:rPr>
              <a:t>Most sub-problems that are addressed during an iteration can be</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solved using existing solutions, i.e. </a:t>
            </a:r>
            <a:r>
              <a:rPr lang="en-US" sz="1800" b="0" i="1" dirty="0">
                <a:solidFill>
                  <a:srgbClr val="000000"/>
                </a:solidFill>
                <a:effectLst/>
                <a:latin typeface="Calibri-Italic"/>
              </a:rPr>
              <a:t>design concepts</a:t>
            </a:r>
            <a:br>
              <a:rPr lang="en-US" sz="1800" b="0" i="1" dirty="0">
                <a:solidFill>
                  <a:srgbClr val="000000"/>
                </a:solidFill>
                <a:effectLst/>
                <a:latin typeface="Calibri-Italic"/>
              </a:rPr>
            </a:br>
            <a:r>
              <a:rPr lang="en-US" sz="1800" b="0" i="0" dirty="0">
                <a:solidFill>
                  <a:srgbClr val="000000"/>
                </a:solidFill>
                <a:effectLst/>
                <a:latin typeface="ArialMT"/>
              </a:rPr>
              <a:t>– </a:t>
            </a:r>
            <a:r>
              <a:rPr lang="en-US" sz="1800" b="0" i="0" dirty="0">
                <a:solidFill>
                  <a:srgbClr val="000000"/>
                </a:solidFill>
                <a:effectLst/>
                <a:latin typeface="Calibri" panose="020F0502020204030204" pitchFamily="34" charset="0"/>
              </a:rPr>
              <a:t>We want to avoid re-inventing the wheel</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ArialMT"/>
              </a:rPr>
              <a:t>– </a:t>
            </a:r>
            <a:r>
              <a:rPr lang="en-US" sz="1800" b="0" i="0" dirty="0">
                <a:solidFill>
                  <a:srgbClr val="000000"/>
                </a:solidFill>
                <a:effectLst/>
                <a:latin typeface="Calibri" panose="020F0502020204030204" pitchFamily="34" charset="0"/>
              </a:rPr>
              <a:t>It is better (and faster) to use a proven solution to a problem for which we may not be experts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ArialMT"/>
              </a:rPr>
              <a:t>– </a:t>
            </a:r>
            <a:r>
              <a:rPr lang="en-US" sz="1800" b="0" i="0" dirty="0">
                <a:solidFill>
                  <a:srgbClr val="000000"/>
                </a:solidFill>
                <a:effectLst/>
                <a:latin typeface="Calibri" panose="020F0502020204030204" pitchFamily="34" charset="0"/>
              </a:rPr>
              <a:t>Creativity in design involves identifying, adapting and combining them</a:t>
            </a:r>
            <a:r>
              <a:rPr lang="en-US" dirty="0"/>
              <a:t> </a:t>
            </a:r>
            <a:br>
              <a:rPr lang="en-US" dirty="0"/>
            </a:br>
            <a:endParaRPr lang="en-US" dirty="0"/>
          </a:p>
          <a:p>
            <a:pPr marL="0" indent="0" rtl="0">
              <a:buFontTx/>
              <a:buNone/>
            </a:pPr>
            <a:r>
              <a:rPr lang="en-US" sz="1800" b="0" i="0" dirty="0">
                <a:solidFill>
                  <a:srgbClr val="000000"/>
                </a:solidFill>
                <a:effectLst/>
                <a:latin typeface="Calibri" panose="020F0502020204030204" pitchFamily="34" charset="0"/>
              </a:rPr>
              <a:t>Reference Architectures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ArialMT"/>
              </a:rPr>
              <a:t>– </a:t>
            </a:r>
            <a:r>
              <a:rPr lang="en-US" sz="1800" b="0" i="0" dirty="0">
                <a:solidFill>
                  <a:srgbClr val="000000"/>
                </a:solidFill>
                <a:effectLst/>
                <a:latin typeface="Calibri" panose="020F0502020204030204" pitchFamily="34" charset="0"/>
              </a:rPr>
              <a:t>Deployment Patterns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ArialMT"/>
              </a:rPr>
              <a:t>– </a:t>
            </a:r>
            <a:r>
              <a:rPr lang="en-US" sz="1800" b="0" i="0" dirty="0">
                <a:solidFill>
                  <a:srgbClr val="000000"/>
                </a:solidFill>
                <a:effectLst/>
                <a:latin typeface="Calibri" panose="020F0502020204030204" pitchFamily="34" charset="0"/>
              </a:rPr>
              <a:t>Architectural / Design Patterns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ArialMT"/>
              </a:rPr>
              <a:t>– </a:t>
            </a:r>
            <a:r>
              <a:rPr lang="en-US" sz="1800" b="0" i="0" dirty="0">
                <a:solidFill>
                  <a:srgbClr val="000000"/>
                </a:solidFill>
                <a:effectLst/>
                <a:latin typeface="Calibri" panose="020F0502020204030204" pitchFamily="34" charset="0"/>
              </a:rPr>
              <a:t>Tactics</a:t>
            </a:r>
            <a:r>
              <a:rPr lang="en-US" sz="1800" b="0" i="0" dirty="0">
                <a:solidFill>
                  <a:srgbClr val="000000"/>
                </a:solidFill>
                <a:effectLst/>
                <a:latin typeface="ArialMT"/>
              </a:rPr>
              <a:t>– </a:t>
            </a:r>
            <a:r>
              <a:rPr lang="en-US" sz="1800" b="0" i="0" dirty="0">
                <a:solidFill>
                  <a:srgbClr val="000000"/>
                </a:solidFill>
                <a:effectLst/>
                <a:latin typeface="Calibri" panose="020F0502020204030204" pitchFamily="34" charset="0"/>
              </a:rPr>
              <a:t>Externally </a:t>
            </a:r>
            <a:r>
              <a:rPr lang="en-US" sz="1800" b="0" i="0" dirty="0" err="1">
                <a:solidFill>
                  <a:srgbClr val="000000"/>
                </a:solidFill>
                <a:effectLst/>
                <a:latin typeface="Calibri" panose="020F0502020204030204" pitchFamily="34" charset="0"/>
              </a:rPr>
              <a:t>developedcomponents</a:t>
            </a:r>
            <a:r>
              <a:rPr lang="en-US" sz="1800" b="0" i="0" dirty="0">
                <a:solidFill>
                  <a:srgbClr val="000000"/>
                </a:solidFill>
                <a:effectLst/>
                <a:latin typeface="Calibri" panose="020F0502020204030204" pitchFamily="34" charset="0"/>
              </a:rPr>
              <a:t> (e.g. Frameworks)</a:t>
            </a:r>
            <a:br>
              <a:rPr lang="en-US" dirty="0"/>
            </a:br>
            <a:br>
              <a:rPr lang="en-US" dirty="0"/>
            </a:br>
            <a:endParaRPr lang="en-US" b="0" dirty="0"/>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17</a:t>
            </a:fld>
            <a:endParaRPr lang="fr-FR"/>
          </a:p>
        </p:txBody>
      </p:sp>
    </p:spTree>
    <p:extLst>
      <p:ext uri="{BB962C8B-B14F-4D97-AF65-F5344CB8AC3E}">
        <p14:creationId xmlns:p14="http://schemas.microsoft.com/office/powerpoint/2010/main" val="159812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Tx/>
              <a:buNone/>
            </a:pPr>
            <a:endParaRPr lang="en-US" b="0" i="0" dirty="0">
              <a:solidFill>
                <a:srgbClr val="262626"/>
              </a:solidFill>
              <a:effectLst/>
              <a:latin typeface="Courier 10 Pitch"/>
            </a:endParaRPr>
          </a:p>
          <a:p>
            <a:pPr marL="0" indent="0">
              <a:buFontTx/>
              <a:buNone/>
            </a:pPr>
            <a:r>
              <a:rPr lang="en-US" dirty="0" err="1"/>
              <a:t>Fo</a:t>
            </a:r>
            <a:r>
              <a:rPr lang="en-US" dirty="0"/>
              <a:t> example if you selected </a:t>
            </a:r>
            <a:r>
              <a:rPr lang="en-US" dirty="0" err="1"/>
              <a:t>layed</a:t>
            </a:r>
            <a:r>
              <a:rPr lang="en-US" dirty="0"/>
              <a:t> </a:t>
            </a:r>
            <a:r>
              <a:rPr lang="en-US" dirty="0" err="1"/>
              <a:t>parttern</a:t>
            </a:r>
            <a:r>
              <a:rPr lang="en-US" dirty="0"/>
              <a:t> as design concept, you must decide how many </a:t>
            </a:r>
            <a:r>
              <a:rPr lang="en-US" dirty="0" err="1"/>
              <a:t>layes</a:t>
            </a:r>
            <a:r>
              <a:rPr lang="en-US" dirty="0"/>
              <a:t> will be used, their allowed relationships, </a:t>
            </a:r>
            <a:r>
              <a:rPr lang="en-US" dirty="0" err="1"/>
              <a:t>sinces</a:t>
            </a:r>
            <a:r>
              <a:rPr lang="en-US" dirty="0"/>
              <a:t> the pattern itself does not prescribe these</a:t>
            </a:r>
          </a:p>
          <a:p>
            <a:pPr marL="171450" indent="-171450">
              <a:buFont typeface="Arial" panose="020B0604020202020204" pitchFamily="34" charset="0"/>
              <a:buChar char="•"/>
            </a:pPr>
            <a:r>
              <a:rPr lang="en-US" sz="1200" b="0" i="0" dirty="0">
                <a:solidFill>
                  <a:srgbClr val="000000"/>
                </a:solidFill>
                <a:effectLst/>
                <a:latin typeface="TimesNewRomanPSMT"/>
              </a:rPr>
              <a:t>how software elements map to each other</a:t>
            </a:r>
            <a:r>
              <a:rPr lang="en-US" dirty="0"/>
              <a:t> </a:t>
            </a:r>
          </a:p>
          <a:p>
            <a:pPr marL="171450" indent="-171450">
              <a:buFont typeface="Arial" panose="020B0604020202020204" pitchFamily="34" charset="0"/>
              <a:buChar char="•"/>
            </a:pPr>
            <a:r>
              <a:rPr lang="en-US" sz="1200" b="0" i="0" dirty="0">
                <a:solidFill>
                  <a:srgbClr val="000000"/>
                </a:solidFill>
                <a:effectLst/>
                <a:latin typeface="TimesNewRomanPSMT"/>
              </a:rPr>
              <a:t>communication among the various elements, both internal software elements and external entities</a:t>
            </a:r>
            <a:r>
              <a:rPr lang="en-US" dirty="0"/>
              <a:t> </a:t>
            </a:r>
            <a:endParaRPr lang="en-US" b="0" dirty="0"/>
          </a:p>
          <a:p>
            <a:pPr marL="171450" indent="-171450">
              <a:buFont typeface="Arial" panose="020B0604020202020204" pitchFamily="34" charset="0"/>
              <a:buChar char="•"/>
            </a:pPr>
            <a:r>
              <a:rPr lang="en-US" sz="1200" b="0" i="0" dirty="0">
                <a:solidFill>
                  <a:srgbClr val="000000"/>
                </a:solidFill>
                <a:effectLst/>
                <a:latin typeface="TimesNewRomanPSMT"/>
              </a:rPr>
              <a:t>dependencies between the internal software elements</a:t>
            </a:r>
            <a:r>
              <a:rPr lang="en-US" dirty="0"/>
              <a:t> </a:t>
            </a:r>
          </a:p>
          <a:p>
            <a:pPr marL="171450" indent="-171450">
              <a:buFont typeface="Arial" panose="020B0604020202020204" pitchFamily="34" charset="0"/>
              <a:buChar char="•"/>
            </a:pPr>
            <a:r>
              <a:rPr lang="en-US" sz="1800" b="0" i="0" dirty="0">
                <a:solidFill>
                  <a:srgbClr val="000000"/>
                </a:solidFill>
                <a:effectLst/>
                <a:latin typeface="TimesNewRomanPSMT"/>
              </a:rPr>
              <a:t>how quality attribute requirements will be addressed</a:t>
            </a:r>
          </a:p>
          <a:p>
            <a:pPr marL="171450" indent="-171450">
              <a:buFont typeface="Arial" panose="020B0604020202020204" pitchFamily="34" charset="0"/>
              <a:buChar char="•"/>
            </a:pPr>
            <a:endParaRPr lang="en-US" sz="1800" b="0" i="0" dirty="0">
              <a:solidFill>
                <a:srgbClr val="000000"/>
              </a:solidFill>
              <a:effectLst/>
              <a:latin typeface="TimesNewRomanPSMT"/>
            </a:endParaRPr>
          </a:p>
          <a:p>
            <a:pPr marL="171450" indent="-171450">
              <a:buFont typeface="Arial" panose="020B0604020202020204" pitchFamily="34" charset="0"/>
              <a:buChar char="•"/>
            </a:pPr>
            <a:endParaRPr lang="en-US" sz="1800" b="0" i="0" dirty="0">
              <a:solidFill>
                <a:srgbClr val="000000"/>
              </a:solidFill>
              <a:effectLst/>
              <a:latin typeface="TimesNewRomanPSMT"/>
            </a:endParaRPr>
          </a:p>
          <a:p>
            <a:pPr marL="0" indent="0">
              <a:buFont typeface="Arial" panose="020B0604020202020204" pitchFamily="34" charset="0"/>
              <a:buNone/>
            </a:pPr>
            <a:r>
              <a:rPr lang="en-US" sz="1800" b="0" i="0" dirty="0">
                <a:solidFill>
                  <a:srgbClr val="000000"/>
                </a:solidFill>
                <a:effectLst/>
                <a:latin typeface="TimesNewRomanPSMT"/>
              </a:rPr>
              <a:t>Note that an interface is not simply a list of operation signatures. Interfaces describe the PROVIDES and REQUIRES assumptions that software elements make about one another. </a:t>
            </a:r>
            <a:br>
              <a:rPr lang="en-US" dirty="0"/>
            </a:br>
            <a:endParaRPr lang="en-US" dirty="0"/>
          </a:p>
          <a:p>
            <a:r>
              <a:rPr lang="en-US" sz="1800" b="0" i="0" dirty="0">
                <a:solidFill>
                  <a:srgbClr val="000000"/>
                </a:solidFill>
                <a:effectLst/>
                <a:latin typeface="TimesNewRomanPSMT"/>
              </a:rPr>
              <a:t>the external interfaces to the system</a:t>
            </a:r>
            <a:br>
              <a:rPr lang="en-US" sz="1800" b="0" i="0" dirty="0">
                <a:solidFill>
                  <a:srgbClr val="000000"/>
                </a:solidFill>
                <a:effectLst/>
                <a:latin typeface="TimesNewRomanPSMT"/>
              </a:rPr>
            </a:br>
            <a:r>
              <a:rPr lang="en-US" sz="1800" b="0" i="0" dirty="0">
                <a:solidFill>
                  <a:srgbClr val="000000"/>
                </a:solidFill>
                <a:effectLst/>
                <a:latin typeface="SymbolMT"/>
              </a:rPr>
              <a:t>• </a:t>
            </a:r>
            <a:r>
              <a:rPr lang="en-US" sz="1800" b="0" i="0" dirty="0">
                <a:solidFill>
                  <a:srgbClr val="000000"/>
                </a:solidFill>
                <a:effectLst/>
                <a:latin typeface="TimesNewRomanPSMT"/>
              </a:rPr>
              <a:t>the interfaces between high-level system partitions</a:t>
            </a:r>
            <a:br>
              <a:rPr lang="en-US" sz="1800" b="0" i="0" dirty="0">
                <a:solidFill>
                  <a:srgbClr val="000000"/>
                </a:solidFill>
                <a:effectLst/>
                <a:latin typeface="TimesNewRomanPSMT"/>
              </a:rPr>
            </a:br>
            <a:r>
              <a:rPr lang="en-US" sz="1800" b="0" i="0" dirty="0">
                <a:solidFill>
                  <a:srgbClr val="000000"/>
                </a:solidFill>
                <a:effectLst/>
                <a:latin typeface="SymbolMT"/>
              </a:rPr>
              <a:t>• </a:t>
            </a:r>
            <a:r>
              <a:rPr lang="en-US" sz="1800" b="0" i="0" dirty="0">
                <a:solidFill>
                  <a:srgbClr val="000000"/>
                </a:solidFill>
                <a:effectLst/>
                <a:latin typeface="TimesNewRomanPSMT"/>
              </a:rPr>
              <a:t>the interfaces between applications within high-level system partitions</a:t>
            </a:r>
            <a:br>
              <a:rPr lang="en-US" sz="1800" b="0" i="0" dirty="0">
                <a:solidFill>
                  <a:srgbClr val="000000"/>
                </a:solidFill>
                <a:effectLst/>
                <a:latin typeface="TimesNewRomanPSMT"/>
              </a:rPr>
            </a:br>
            <a:r>
              <a:rPr lang="en-US" sz="1800" b="0" i="0" dirty="0">
                <a:solidFill>
                  <a:srgbClr val="000000"/>
                </a:solidFill>
                <a:effectLst/>
                <a:latin typeface="SymbolMT"/>
              </a:rPr>
              <a:t>• </a:t>
            </a:r>
            <a:r>
              <a:rPr lang="en-US" sz="1800" b="0" i="0" dirty="0">
                <a:solidFill>
                  <a:srgbClr val="000000"/>
                </a:solidFill>
                <a:effectLst/>
                <a:latin typeface="TimesNewRomanPSMT"/>
              </a:rPr>
              <a:t>the interfaces to the infrastructure</a:t>
            </a:r>
            <a:r>
              <a:rPr lang="en-US" dirty="0"/>
              <a:t> </a:t>
            </a:r>
            <a:br>
              <a:rPr lang="en-US" dirty="0"/>
            </a:br>
            <a:br>
              <a:rPr lang="en-US" dirty="0"/>
            </a:br>
            <a:br>
              <a:rPr lang="en-US" dirty="0"/>
            </a:br>
            <a:endParaRPr lang="en-US" b="0" dirty="0"/>
          </a:p>
          <a:p>
            <a:br>
              <a:rPr lang="en-US" b="1" dirty="0"/>
            </a:br>
            <a:endParaRPr lang="fr-FR" b="1" dirty="0"/>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18</a:t>
            </a:fld>
            <a:endParaRPr lang="fr-FR"/>
          </a:p>
        </p:txBody>
      </p:sp>
    </p:spTree>
    <p:extLst>
      <p:ext uri="{BB962C8B-B14F-4D97-AF65-F5344CB8AC3E}">
        <p14:creationId xmlns:p14="http://schemas.microsoft.com/office/powerpoint/2010/main" val="2110989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Tx/>
              <a:buNone/>
            </a:pPr>
            <a:br>
              <a:rPr lang="en-US" b="1" dirty="0"/>
            </a:br>
            <a:r>
              <a:rPr lang="en-US" sz="1800" b="0" i="0" dirty="0">
                <a:solidFill>
                  <a:srgbClr val="000000"/>
                </a:solidFill>
                <a:effectLst/>
                <a:latin typeface="Calibri" panose="020F0502020204030204" pitchFamily="34" charset="0"/>
              </a:rPr>
              <a:t>As you instantiate design concepts you will typically create </a:t>
            </a:r>
            <a:r>
              <a:rPr lang="en-US" sz="1800" b="0" i="1" dirty="0">
                <a:solidFill>
                  <a:srgbClr val="000000"/>
                </a:solidFill>
                <a:effectLst/>
                <a:latin typeface="Calibri-Italic"/>
              </a:rPr>
              <a:t>sketches</a:t>
            </a:r>
            <a:r>
              <a:rPr lang="en-US" sz="1800" b="0" i="0" dirty="0">
                <a:solidFill>
                  <a:srgbClr val="000000"/>
                </a:solidFill>
                <a:effectLst/>
                <a:latin typeface="Calibri" panose="020F0502020204030204" pitchFamily="34" charset="0"/>
              </a:rPr>
              <a:t>. These are initial documentation for your architecture.</a:t>
            </a:r>
            <a:r>
              <a:rPr lang="en-US" dirty="0"/>
              <a:t>  </a:t>
            </a:r>
            <a:br>
              <a:rPr lang="en-US" dirty="0"/>
            </a:br>
            <a:endParaRPr lang="fr-FR" b="1" dirty="0"/>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19</a:t>
            </a:fld>
            <a:endParaRPr lang="fr-FR"/>
          </a:p>
        </p:txBody>
      </p:sp>
    </p:spTree>
    <p:extLst>
      <p:ext uri="{BB962C8B-B14F-4D97-AF65-F5344CB8AC3E}">
        <p14:creationId xmlns:p14="http://schemas.microsoft.com/office/powerpoint/2010/main" val="1215271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Tx/>
              <a:buNone/>
            </a:pPr>
            <a:r>
              <a:rPr lang="en-US" sz="1800" b="0" i="0" dirty="0">
                <a:solidFill>
                  <a:srgbClr val="000000"/>
                </a:solidFill>
                <a:effectLst/>
                <a:latin typeface="TimesNewRomanPSMT"/>
              </a:rPr>
              <a:t>Verify that all functional requirements, quality attribute requirements, and</a:t>
            </a:r>
            <a:br>
              <a:rPr lang="en-US" sz="1800" b="0" i="0" dirty="0">
                <a:solidFill>
                  <a:srgbClr val="000000"/>
                </a:solidFill>
                <a:effectLst/>
                <a:latin typeface="TimesNewRomanPSMT"/>
              </a:rPr>
            </a:br>
            <a:r>
              <a:rPr lang="en-US" sz="1800" b="0" i="0" dirty="0">
                <a:solidFill>
                  <a:srgbClr val="000000"/>
                </a:solidFill>
                <a:effectLst/>
                <a:latin typeface="TimesNewRomanPSMT"/>
              </a:rPr>
              <a:t>design constraints assigned to the parent element have been allocated to one or</a:t>
            </a:r>
            <a:br>
              <a:rPr lang="en-US" sz="1800" b="0" i="0" dirty="0">
                <a:solidFill>
                  <a:srgbClr val="000000"/>
                </a:solidFill>
                <a:effectLst/>
                <a:latin typeface="TimesNewRomanPSMT"/>
              </a:rPr>
            </a:br>
            <a:r>
              <a:rPr lang="en-US" sz="1800" b="0" i="0" dirty="0">
                <a:solidFill>
                  <a:srgbClr val="000000"/>
                </a:solidFill>
                <a:effectLst/>
                <a:latin typeface="TimesNewRomanPSMT"/>
              </a:rPr>
              <a:t>more child elements in the decomposition.</a:t>
            </a:r>
            <a:r>
              <a:rPr lang="en-US" dirty="0"/>
              <a:t> </a:t>
            </a:r>
            <a:br>
              <a:rPr lang="en-US" dirty="0"/>
            </a:br>
            <a:endParaRPr lang="en-US" dirty="0"/>
          </a:p>
          <a:p>
            <a:pPr marL="0" indent="0">
              <a:buFontTx/>
              <a:buNone/>
            </a:pPr>
            <a:r>
              <a:rPr lang="en-US" sz="1800" b="0" i="0" dirty="0">
                <a:solidFill>
                  <a:srgbClr val="000000"/>
                </a:solidFill>
                <a:effectLst/>
                <a:latin typeface="TimesNewRomanPSMT"/>
              </a:rPr>
              <a:t>Translate any responsibilities that were assigned to child elements into functional requirements for the individual elements</a:t>
            </a:r>
            <a:r>
              <a:rPr lang="en-US" dirty="0"/>
              <a:t> </a:t>
            </a:r>
            <a:br>
              <a:rPr lang="en-US" dirty="0"/>
            </a:br>
            <a:endParaRPr lang="en-US" dirty="0"/>
          </a:p>
          <a:p>
            <a:pPr marL="0" indent="0">
              <a:buFontTx/>
              <a:buNone/>
            </a:pPr>
            <a:r>
              <a:rPr lang="en-US" sz="1800" b="0" i="0" dirty="0">
                <a:solidFill>
                  <a:srgbClr val="000000"/>
                </a:solidFill>
                <a:effectLst/>
                <a:latin typeface="TimesNewRomanPSMT"/>
              </a:rPr>
              <a:t>Refine quality attribute requirements for individual child elements as necessary</a:t>
            </a:r>
            <a:r>
              <a:rPr lang="en-US" dirty="0"/>
              <a:t> </a:t>
            </a:r>
            <a:br>
              <a:rPr lang="en-US" dirty="0"/>
            </a:br>
            <a:r>
              <a:rPr lang="en-US" sz="1800" b="0" i="0" dirty="0">
                <a:solidFill>
                  <a:srgbClr val="000000"/>
                </a:solidFill>
                <a:effectLst/>
                <a:latin typeface="TimesNewRomanPSMT"/>
              </a:rPr>
              <a:t>No design decisions are made during this step.</a:t>
            </a:r>
            <a:r>
              <a:rPr lang="en-US" dirty="0"/>
              <a:t> </a:t>
            </a:r>
            <a:br>
              <a:rPr lang="en-US" dirty="0"/>
            </a:br>
            <a:endParaRPr lang="en-US" b="0" i="0" dirty="0">
              <a:solidFill>
                <a:srgbClr val="262626"/>
              </a:solidFill>
              <a:effectLst/>
              <a:latin typeface="Courier 10 Pitch"/>
            </a:endParaRPr>
          </a:p>
          <a:p>
            <a:pPr marL="0" indent="0">
              <a:buFontTx/>
              <a:buNone/>
            </a:pPr>
            <a:br>
              <a:rPr lang="en-US" dirty="0"/>
            </a:br>
            <a:br>
              <a:rPr lang="en-US" dirty="0"/>
            </a:br>
            <a:endParaRPr lang="en-US" b="0" dirty="0"/>
          </a:p>
          <a:p>
            <a:br>
              <a:rPr lang="en-US" b="1" dirty="0"/>
            </a:br>
            <a:endParaRPr lang="fr-FR" b="1" dirty="0"/>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20</a:t>
            </a:fld>
            <a:endParaRPr lang="fr-FR"/>
          </a:p>
        </p:txBody>
      </p:sp>
    </p:spTree>
    <p:extLst>
      <p:ext uri="{BB962C8B-B14F-4D97-AF65-F5344CB8AC3E}">
        <p14:creationId xmlns:p14="http://schemas.microsoft.com/office/powerpoint/2010/main" val="3414170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https://www.commentcavole.com/un-avion-de-a-a-z-2eme-partie-cockpit-dun-avion-de-ligne/</a:t>
            </a:r>
          </a:p>
          <a:p>
            <a:r>
              <a:rPr lang="fr-FR" dirty="0"/>
              <a:t>https://www.cnetfrance.fr/news/ou-sont-passes-les-tant-promis-drones-de-livraison-39940719.htm</a:t>
            </a:r>
          </a:p>
          <a:p>
            <a:r>
              <a:rPr lang="fr-FR" dirty="0"/>
              <a:t>https://www.forbes.com/sites/bernardmarr/2020/07/17/5-ways-self-driving-cars-could-make-our-world-and-our-lives-better/?sh=c97699042a33</a:t>
            </a:r>
          </a:p>
          <a:p>
            <a:endParaRPr lang="fr-FR" dirty="0"/>
          </a:p>
          <a:p>
            <a:r>
              <a:rPr lang="en-US" b="0" i="0" dirty="0">
                <a:solidFill>
                  <a:srgbClr val="1F1F1F"/>
                </a:solidFill>
                <a:effectLst/>
                <a:latin typeface="Source Sans Pro" panose="020B0503030403020204" pitchFamily="34" charset="0"/>
              </a:rPr>
              <a:t>Since the system must react within milliseconds and one single fault can mean a loss of lives</a:t>
            </a:r>
          </a:p>
          <a:p>
            <a:r>
              <a:rPr lang="en-US" b="0" i="0" dirty="0">
                <a:solidFill>
                  <a:srgbClr val="1F1F1F"/>
                </a:solidFill>
                <a:effectLst/>
                <a:latin typeface="Source Sans Pro" panose="020B0503030403020204" pitchFamily="34" charset="0"/>
              </a:rPr>
              <a:t>IoT applications should be secure, safe and user-friendly. Having all these features also makes them complex. Complex systems need a solid, well-designed architecture.</a:t>
            </a:r>
            <a:endParaRPr lang="fr-FR" dirty="0"/>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2</a:t>
            </a:fld>
            <a:endParaRPr lang="fr-FR"/>
          </a:p>
        </p:txBody>
      </p:sp>
    </p:spTree>
    <p:extLst>
      <p:ext uri="{BB962C8B-B14F-4D97-AF65-F5344CB8AC3E}">
        <p14:creationId xmlns:p14="http://schemas.microsoft.com/office/powerpoint/2010/main" val="3159479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For effective Architectural Agility, dependencies between capabilities and architectural elements need to be identified not only to fulfill the current release, but to plan for future releases as well (Figure 4)</a:t>
            </a:r>
          </a:p>
          <a:p>
            <a:endParaRPr lang="en-US" dirty="0"/>
          </a:p>
          <a:p>
            <a:endParaRPr lang="fr-FR" dirty="0"/>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21</a:t>
            </a:fld>
            <a:endParaRPr lang="fr-FR"/>
          </a:p>
        </p:txBody>
      </p:sp>
    </p:spTree>
    <p:extLst>
      <p:ext uri="{BB962C8B-B14F-4D97-AF65-F5344CB8AC3E}">
        <p14:creationId xmlns:p14="http://schemas.microsoft.com/office/powerpoint/2010/main" val="715684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https://www.azquotes.com/quote/256897</a:t>
            </a:r>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3</a:t>
            </a:fld>
            <a:endParaRPr lang="fr-FR"/>
          </a:p>
        </p:txBody>
      </p:sp>
    </p:spTree>
    <p:extLst>
      <p:ext uri="{BB962C8B-B14F-4D97-AF65-F5344CB8AC3E}">
        <p14:creationId xmlns:p14="http://schemas.microsoft.com/office/powerpoint/2010/main" val="3103863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https://pubs.opengroup.org/architecture/togaf9-doc/arch/</a:t>
            </a:r>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4</a:t>
            </a:fld>
            <a:endParaRPr lang="fr-FR"/>
          </a:p>
        </p:txBody>
      </p:sp>
    </p:spTree>
    <p:extLst>
      <p:ext uri="{BB962C8B-B14F-4D97-AF65-F5344CB8AC3E}">
        <p14:creationId xmlns:p14="http://schemas.microsoft.com/office/powerpoint/2010/main" val="3011053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https://www.brightconcept-consulting.com/en/blog/leadership/how-to-develop-the-7-skills-of-critical-thinking</a:t>
            </a:r>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5</a:t>
            </a:fld>
            <a:endParaRPr lang="fr-FR"/>
          </a:p>
        </p:txBody>
      </p:sp>
    </p:spTree>
    <p:extLst>
      <p:ext uri="{BB962C8B-B14F-4D97-AF65-F5344CB8AC3E}">
        <p14:creationId xmlns:p14="http://schemas.microsoft.com/office/powerpoint/2010/main" val="2094250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https://resources.sei.cmu.edu/library/asset-view.cfm?assetid=484077#:~:text=Abstract-,The%20SEI%20Attribute%2DDriven%20Design%20(ADD)%20method%20is%20a,the%20architecture's%20quality%20attribute%20requirements.</a:t>
            </a:r>
          </a:p>
          <a:p>
            <a:endParaRPr lang="fr-FR" dirty="0"/>
          </a:p>
          <a:p>
            <a:r>
              <a:rPr lang="en-US" dirty="0"/>
              <a:t>ADD 3.0: Rethinking Drivers and Decisions in the Design Process</a:t>
            </a:r>
            <a:endParaRPr lang="fr-FR" dirty="0"/>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6</a:t>
            </a:fld>
            <a:endParaRPr lang="fr-FR"/>
          </a:p>
        </p:txBody>
      </p:sp>
    </p:spTree>
    <p:extLst>
      <p:ext uri="{BB962C8B-B14F-4D97-AF65-F5344CB8AC3E}">
        <p14:creationId xmlns:p14="http://schemas.microsoft.com/office/powerpoint/2010/main" val="3040183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Tx/>
              <a:buNone/>
            </a:pPr>
            <a:endParaRPr lang="en-US" b="0" i="0" dirty="0">
              <a:solidFill>
                <a:srgbClr val="262626"/>
              </a:solidFill>
              <a:effectLst/>
              <a:latin typeface="Courier 10 Pitch"/>
            </a:endParaRPr>
          </a:p>
          <a:p>
            <a:pPr marL="0" indent="0">
              <a:buFontTx/>
              <a:buNone/>
            </a:pPr>
            <a:br>
              <a:rPr lang="en-US" dirty="0"/>
            </a:br>
            <a:br>
              <a:rPr lang="en-US" dirty="0"/>
            </a:br>
            <a:endParaRPr lang="en-US" b="0" dirty="0"/>
          </a:p>
          <a:p>
            <a:br>
              <a:rPr lang="en-US" b="1" dirty="0"/>
            </a:br>
            <a:endParaRPr lang="fr-FR" b="1" dirty="0"/>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8</a:t>
            </a:fld>
            <a:endParaRPr lang="fr-FR"/>
          </a:p>
        </p:txBody>
      </p:sp>
    </p:spTree>
    <p:extLst>
      <p:ext uri="{BB962C8B-B14F-4D97-AF65-F5344CB8AC3E}">
        <p14:creationId xmlns:p14="http://schemas.microsoft.com/office/powerpoint/2010/main" val="2005375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Tx/>
              <a:buNone/>
            </a:pPr>
            <a:endParaRPr lang="en-US" b="0" i="0" dirty="0">
              <a:solidFill>
                <a:srgbClr val="262626"/>
              </a:solidFill>
              <a:effectLst/>
              <a:latin typeface="Courier 10 Pitch"/>
            </a:endParaRPr>
          </a:p>
          <a:p>
            <a:pPr marL="0" indent="0">
              <a:buFontTx/>
              <a:buNone/>
            </a:pPr>
            <a:br>
              <a:rPr lang="en-US" dirty="0"/>
            </a:br>
            <a:br>
              <a:rPr lang="en-US" dirty="0"/>
            </a:br>
            <a:r>
              <a:rPr lang="en-US" dirty="0"/>
              <a:t>Design Objectives: Before you can begin you need to be clear about why you are designing. </a:t>
            </a:r>
          </a:p>
          <a:p>
            <a:pPr marL="0" indent="0">
              <a:buFontTx/>
              <a:buNone/>
            </a:pPr>
            <a:r>
              <a:rPr lang="en-US" dirty="0"/>
              <a:t>Your objectives will change what and how you design, e.g. design for value, design for cost</a:t>
            </a:r>
          </a:p>
          <a:p>
            <a:pPr marL="0" indent="0">
              <a:buFontTx/>
              <a:buNone/>
            </a:pPr>
            <a:endParaRPr lang="en-US" b="0" dirty="0"/>
          </a:p>
          <a:p>
            <a:pPr marL="0" indent="0">
              <a:buFontTx/>
              <a:buNone/>
            </a:pPr>
            <a:r>
              <a:rPr lang="fr-FR" b="0" dirty="0"/>
              <a:t>avant de commencer, vous </a:t>
            </a:r>
            <a:r>
              <a:rPr lang="fr-FR" b="1" dirty="0"/>
              <a:t>devez être clair sur la raison pour laquelle vous concevez</a:t>
            </a:r>
            <a:r>
              <a:rPr lang="fr-FR" b="0" dirty="0"/>
              <a:t>.</a:t>
            </a:r>
          </a:p>
          <a:p>
            <a:pPr marL="0" indent="0">
              <a:buFontTx/>
              <a:buNone/>
            </a:pPr>
            <a:r>
              <a:rPr lang="fr-FR" b="0" dirty="0"/>
              <a:t>Vos objectifs </a:t>
            </a:r>
            <a:r>
              <a:rPr lang="fr-FR" b="1" dirty="0"/>
              <a:t>changeront quoi et comment vous </a:t>
            </a:r>
            <a:r>
              <a:rPr lang="fr-FR" b="0" dirty="0"/>
              <a:t>concevez, par ex. conception pour la valeur, conception pour le coût</a:t>
            </a:r>
            <a:endParaRPr lang="en-US" b="0" dirty="0"/>
          </a:p>
          <a:p>
            <a:br>
              <a:rPr lang="en-US" b="1" dirty="0"/>
            </a:br>
            <a:endParaRPr lang="fr-FR" b="1" dirty="0"/>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9</a:t>
            </a:fld>
            <a:endParaRPr lang="fr-FR"/>
          </a:p>
        </p:txBody>
      </p:sp>
    </p:spTree>
    <p:extLst>
      <p:ext uri="{BB962C8B-B14F-4D97-AF65-F5344CB8AC3E}">
        <p14:creationId xmlns:p14="http://schemas.microsoft.com/office/powerpoint/2010/main" val="2223103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Tx/>
              <a:buNone/>
            </a:pPr>
            <a:endParaRPr lang="en-US" b="0" i="0" dirty="0">
              <a:solidFill>
                <a:srgbClr val="262626"/>
              </a:solidFill>
              <a:effectLst/>
              <a:latin typeface="Courier 10 Pitch"/>
            </a:endParaRPr>
          </a:p>
          <a:p>
            <a:pPr marL="0" indent="0">
              <a:buFontTx/>
              <a:buNone/>
            </a:pPr>
            <a:r>
              <a:rPr lang="en-US" dirty="0"/>
              <a:t>Functional requirements</a:t>
            </a:r>
            <a:r>
              <a:rPr lang="en-US" b="1" dirty="0"/>
              <a:t>:  what functions a system must provide to meet stated and implied </a:t>
            </a:r>
            <a:r>
              <a:rPr lang="en-US" dirty="0"/>
              <a:t>stakeholder needs when the software is used under specific conditions </a:t>
            </a:r>
          </a:p>
          <a:p>
            <a:pPr marL="0" indent="0">
              <a:buFontTx/>
              <a:buNone/>
            </a:pPr>
            <a:r>
              <a:rPr lang="en-US" dirty="0"/>
              <a:t>Use case, user Story, As who, I want what so that why</a:t>
            </a:r>
          </a:p>
          <a:p>
            <a:pPr marL="0" indent="0">
              <a:buFontTx/>
              <a:buNone/>
            </a:pPr>
            <a:r>
              <a:rPr lang="en-US" dirty="0"/>
              <a:t>- The system shall allow users to buy and sell securities. </a:t>
            </a:r>
          </a:p>
          <a:p>
            <a:pPr marL="0" indent="0">
              <a:buFontTx/>
              <a:buNone/>
            </a:pPr>
            <a:r>
              <a:rPr lang="en-US" dirty="0"/>
              <a:t>- The system shall allow users to review account activity. </a:t>
            </a:r>
          </a:p>
          <a:p>
            <a:pPr marL="0" indent="0">
              <a:buFontTx/>
              <a:buNone/>
            </a:pPr>
            <a:r>
              <a:rPr lang="en-US" dirty="0"/>
              <a:t>- The system shall notify operators of reactor core temperature changes </a:t>
            </a:r>
          </a:p>
          <a:p>
            <a:pPr marL="0" indent="0">
              <a:buFontTx/>
              <a:buNone/>
            </a:pPr>
            <a:r>
              <a:rPr lang="en-US" dirty="0"/>
              <a:t> User Stories with Gherkin</a:t>
            </a:r>
          </a:p>
          <a:p>
            <a:pPr marL="0" indent="0">
              <a:buFontTx/>
              <a:buNone/>
            </a:pPr>
            <a:r>
              <a:rPr lang="en-US" dirty="0"/>
              <a:t>Feature: Payments with Visa Classic As a Visa Classic Cardholder, I want to use my Visa Card, For paying my purchases. Scenario: The Visa Cardholder use the Visa Classic for paying Given I am a Visa Classic Cardholder When I pay with my Visa Classic Then My Visa card is accepted</a:t>
            </a:r>
          </a:p>
        </p:txBody>
      </p:sp>
      <p:sp>
        <p:nvSpPr>
          <p:cNvPr id="4" name="Espace réservé du numéro de diapositive 3"/>
          <p:cNvSpPr>
            <a:spLocks noGrp="1"/>
          </p:cNvSpPr>
          <p:nvPr>
            <p:ph type="sldNum" sz="quarter" idx="5"/>
          </p:nvPr>
        </p:nvSpPr>
        <p:spPr/>
        <p:txBody>
          <a:bodyPr/>
          <a:lstStyle/>
          <a:p>
            <a:fld id="{2F0402F1-CE0A-4264-8294-92C2D6004AD6}" type="slidenum">
              <a:rPr lang="fr-FR" smtClean="0"/>
              <a:t>10</a:t>
            </a:fld>
            <a:endParaRPr lang="fr-FR"/>
          </a:p>
        </p:txBody>
      </p:sp>
    </p:spTree>
    <p:extLst>
      <p:ext uri="{BB962C8B-B14F-4D97-AF65-F5344CB8AC3E}">
        <p14:creationId xmlns:p14="http://schemas.microsoft.com/office/powerpoint/2010/main" val="2474502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EF98EC-E19F-68A5-8FF1-5F07472198A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6F825C4-739F-6898-B801-9CDA4AE8CE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E5C2711-1B31-9F5F-1003-235D9C6C6B91}"/>
              </a:ext>
            </a:extLst>
          </p:cNvPr>
          <p:cNvSpPr>
            <a:spLocks noGrp="1"/>
          </p:cNvSpPr>
          <p:nvPr>
            <p:ph type="dt" sz="half" idx="10"/>
          </p:nvPr>
        </p:nvSpPr>
        <p:spPr/>
        <p:txBody>
          <a:bodyPr/>
          <a:lstStyle/>
          <a:p>
            <a:fld id="{68FF9DB9-2D5B-4183-AE98-392DACC6E5F1}" type="datetimeFigureOut">
              <a:rPr lang="fr-FR" smtClean="0"/>
              <a:t>08/11/2022</a:t>
            </a:fld>
            <a:endParaRPr lang="fr-FR"/>
          </a:p>
        </p:txBody>
      </p:sp>
      <p:sp>
        <p:nvSpPr>
          <p:cNvPr id="5" name="Espace réservé du pied de page 4">
            <a:extLst>
              <a:ext uri="{FF2B5EF4-FFF2-40B4-BE49-F238E27FC236}">
                <a16:creationId xmlns:a16="http://schemas.microsoft.com/office/drawing/2014/main" id="{856C7706-56C4-B5A5-2328-AA959A17AB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B7AD61E-E548-673F-1981-FDB2AA588E34}"/>
              </a:ext>
            </a:extLst>
          </p:cNvPr>
          <p:cNvSpPr>
            <a:spLocks noGrp="1"/>
          </p:cNvSpPr>
          <p:nvPr>
            <p:ph type="sldNum" sz="quarter" idx="12"/>
          </p:nvPr>
        </p:nvSpPr>
        <p:spPr/>
        <p:txBody>
          <a:bodyPr/>
          <a:lstStyle/>
          <a:p>
            <a:fld id="{86494068-21A1-42D9-AC13-9544A97DCE07}" type="slidenum">
              <a:rPr lang="fr-FR" smtClean="0"/>
              <a:t>‹N°›</a:t>
            </a:fld>
            <a:endParaRPr lang="fr-FR"/>
          </a:p>
        </p:txBody>
      </p:sp>
    </p:spTree>
    <p:extLst>
      <p:ext uri="{BB962C8B-B14F-4D97-AF65-F5344CB8AC3E}">
        <p14:creationId xmlns:p14="http://schemas.microsoft.com/office/powerpoint/2010/main" val="1445382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48548D-DD4F-9A06-00AB-8CFC93C6348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B52FA18-5C40-74A0-2ADF-6083A13E427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6F20D09-9C18-6DD1-9E23-DA94DC458077}"/>
              </a:ext>
            </a:extLst>
          </p:cNvPr>
          <p:cNvSpPr>
            <a:spLocks noGrp="1"/>
          </p:cNvSpPr>
          <p:nvPr>
            <p:ph type="dt" sz="half" idx="10"/>
          </p:nvPr>
        </p:nvSpPr>
        <p:spPr/>
        <p:txBody>
          <a:bodyPr/>
          <a:lstStyle/>
          <a:p>
            <a:fld id="{68FF9DB9-2D5B-4183-AE98-392DACC6E5F1}" type="datetimeFigureOut">
              <a:rPr lang="fr-FR" smtClean="0"/>
              <a:t>08/11/2022</a:t>
            </a:fld>
            <a:endParaRPr lang="fr-FR"/>
          </a:p>
        </p:txBody>
      </p:sp>
      <p:sp>
        <p:nvSpPr>
          <p:cNvPr id="5" name="Espace réservé du pied de page 4">
            <a:extLst>
              <a:ext uri="{FF2B5EF4-FFF2-40B4-BE49-F238E27FC236}">
                <a16:creationId xmlns:a16="http://schemas.microsoft.com/office/drawing/2014/main" id="{8E524A2E-C93C-9A65-C983-9B6592CE566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116CF41-7440-BB25-A104-B577C13E4E50}"/>
              </a:ext>
            </a:extLst>
          </p:cNvPr>
          <p:cNvSpPr>
            <a:spLocks noGrp="1"/>
          </p:cNvSpPr>
          <p:nvPr>
            <p:ph type="sldNum" sz="quarter" idx="12"/>
          </p:nvPr>
        </p:nvSpPr>
        <p:spPr/>
        <p:txBody>
          <a:bodyPr/>
          <a:lstStyle/>
          <a:p>
            <a:fld id="{86494068-21A1-42D9-AC13-9544A97DCE07}" type="slidenum">
              <a:rPr lang="fr-FR" smtClean="0"/>
              <a:t>‹N°›</a:t>
            </a:fld>
            <a:endParaRPr lang="fr-FR"/>
          </a:p>
        </p:txBody>
      </p:sp>
    </p:spTree>
    <p:extLst>
      <p:ext uri="{BB962C8B-B14F-4D97-AF65-F5344CB8AC3E}">
        <p14:creationId xmlns:p14="http://schemas.microsoft.com/office/powerpoint/2010/main" val="73288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6FF4EC0-5967-99A0-31DB-83BF0ED593E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31CF1BC-5484-E091-261F-9454571D670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6911EA-F465-80DB-A5DC-2AF1B571292F}"/>
              </a:ext>
            </a:extLst>
          </p:cNvPr>
          <p:cNvSpPr>
            <a:spLocks noGrp="1"/>
          </p:cNvSpPr>
          <p:nvPr>
            <p:ph type="dt" sz="half" idx="10"/>
          </p:nvPr>
        </p:nvSpPr>
        <p:spPr/>
        <p:txBody>
          <a:bodyPr/>
          <a:lstStyle/>
          <a:p>
            <a:fld id="{68FF9DB9-2D5B-4183-AE98-392DACC6E5F1}" type="datetimeFigureOut">
              <a:rPr lang="fr-FR" smtClean="0"/>
              <a:t>08/11/2022</a:t>
            </a:fld>
            <a:endParaRPr lang="fr-FR"/>
          </a:p>
        </p:txBody>
      </p:sp>
      <p:sp>
        <p:nvSpPr>
          <p:cNvPr id="5" name="Espace réservé du pied de page 4">
            <a:extLst>
              <a:ext uri="{FF2B5EF4-FFF2-40B4-BE49-F238E27FC236}">
                <a16:creationId xmlns:a16="http://schemas.microsoft.com/office/drawing/2014/main" id="{6AE32373-78C5-19BF-79BD-45F2D6EFBE0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E46E62-7923-73DF-3A7B-92657546E378}"/>
              </a:ext>
            </a:extLst>
          </p:cNvPr>
          <p:cNvSpPr>
            <a:spLocks noGrp="1"/>
          </p:cNvSpPr>
          <p:nvPr>
            <p:ph type="sldNum" sz="quarter" idx="12"/>
          </p:nvPr>
        </p:nvSpPr>
        <p:spPr/>
        <p:txBody>
          <a:bodyPr/>
          <a:lstStyle/>
          <a:p>
            <a:fld id="{86494068-21A1-42D9-AC13-9544A97DCE07}" type="slidenum">
              <a:rPr lang="fr-FR" smtClean="0"/>
              <a:t>‹N°›</a:t>
            </a:fld>
            <a:endParaRPr lang="fr-FR"/>
          </a:p>
        </p:txBody>
      </p:sp>
    </p:spTree>
    <p:extLst>
      <p:ext uri="{BB962C8B-B14F-4D97-AF65-F5344CB8AC3E}">
        <p14:creationId xmlns:p14="http://schemas.microsoft.com/office/powerpoint/2010/main" val="2172340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DE19B7-D03C-0A62-6FDF-23C4DC8EC2A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1F82782-B1F8-1FDC-4CF1-43848FF8295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0F14887-01FE-6B5D-CF63-F98F2C3FFD34}"/>
              </a:ext>
            </a:extLst>
          </p:cNvPr>
          <p:cNvSpPr>
            <a:spLocks noGrp="1"/>
          </p:cNvSpPr>
          <p:nvPr>
            <p:ph type="dt" sz="half" idx="10"/>
          </p:nvPr>
        </p:nvSpPr>
        <p:spPr/>
        <p:txBody>
          <a:bodyPr/>
          <a:lstStyle/>
          <a:p>
            <a:fld id="{68FF9DB9-2D5B-4183-AE98-392DACC6E5F1}" type="datetimeFigureOut">
              <a:rPr lang="fr-FR" smtClean="0"/>
              <a:t>08/11/2022</a:t>
            </a:fld>
            <a:endParaRPr lang="fr-FR"/>
          </a:p>
        </p:txBody>
      </p:sp>
      <p:sp>
        <p:nvSpPr>
          <p:cNvPr id="5" name="Espace réservé du pied de page 4">
            <a:extLst>
              <a:ext uri="{FF2B5EF4-FFF2-40B4-BE49-F238E27FC236}">
                <a16:creationId xmlns:a16="http://schemas.microsoft.com/office/drawing/2014/main" id="{9B621A95-7A29-D57A-8B51-BBD6F27C52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4137C5F-0F46-9AFE-480B-45E878EA47CE}"/>
              </a:ext>
            </a:extLst>
          </p:cNvPr>
          <p:cNvSpPr>
            <a:spLocks noGrp="1"/>
          </p:cNvSpPr>
          <p:nvPr>
            <p:ph type="sldNum" sz="quarter" idx="12"/>
          </p:nvPr>
        </p:nvSpPr>
        <p:spPr/>
        <p:txBody>
          <a:bodyPr/>
          <a:lstStyle/>
          <a:p>
            <a:fld id="{86494068-21A1-42D9-AC13-9544A97DCE07}" type="slidenum">
              <a:rPr lang="fr-FR" smtClean="0"/>
              <a:t>‹N°›</a:t>
            </a:fld>
            <a:endParaRPr lang="fr-FR"/>
          </a:p>
        </p:txBody>
      </p:sp>
    </p:spTree>
    <p:extLst>
      <p:ext uri="{BB962C8B-B14F-4D97-AF65-F5344CB8AC3E}">
        <p14:creationId xmlns:p14="http://schemas.microsoft.com/office/powerpoint/2010/main" val="185756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66F55C-2D2F-B6CD-214A-CD7197F34D0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3831C36-4266-2179-AC00-1BEFB034F9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6334CE3-6F0C-D41C-10C0-4532998F79C6}"/>
              </a:ext>
            </a:extLst>
          </p:cNvPr>
          <p:cNvSpPr>
            <a:spLocks noGrp="1"/>
          </p:cNvSpPr>
          <p:nvPr>
            <p:ph type="dt" sz="half" idx="10"/>
          </p:nvPr>
        </p:nvSpPr>
        <p:spPr/>
        <p:txBody>
          <a:bodyPr/>
          <a:lstStyle/>
          <a:p>
            <a:fld id="{68FF9DB9-2D5B-4183-AE98-392DACC6E5F1}" type="datetimeFigureOut">
              <a:rPr lang="fr-FR" smtClean="0"/>
              <a:t>08/11/2022</a:t>
            </a:fld>
            <a:endParaRPr lang="fr-FR"/>
          </a:p>
        </p:txBody>
      </p:sp>
      <p:sp>
        <p:nvSpPr>
          <p:cNvPr id="5" name="Espace réservé du pied de page 4">
            <a:extLst>
              <a:ext uri="{FF2B5EF4-FFF2-40B4-BE49-F238E27FC236}">
                <a16:creationId xmlns:a16="http://schemas.microsoft.com/office/drawing/2014/main" id="{5DDE744F-D0BA-48E2-10E3-1375058E463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9DD52A8-2A5A-D708-11CF-BA81BB5F54F4}"/>
              </a:ext>
            </a:extLst>
          </p:cNvPr>
          <p:cNvSpPr>
            <a:spLocks noGrp="1"/>
          </p:cNvSpPr>
          <p:nvPr>
            <p:ph type="sldNum" sz="quarter" idx="12"/>
          </p:nvPr>
        </p:nvSpPr>
        <p:spPr/>
        <p:txBody>
          <a:bodyPr/>
          <a:lstStyle/>
          <a:p>
            <a:fld id="{86494068-21A1-42D9-AC13-9544A97DCE07}" type="slidenum">
              <a:rPr lang="fr-FR" smtClean="0"/>
              <a:t>‹N°›</a:t>
            </a:fld>
            <a:endParaRPr lang="fr-FR"/>
          </a:p>
        </p:txBody>
      </p:sp>
    </p:spTree>
    <p:extLst>
      <p:ext uri="{BB962C8B-B14F-4D97-AF65-F5344CB8AC3E}">
        <p14:creationId xmlns:p14="http://schemas.microsoft.com/office/powerpoint/2010/main" val="2383887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EC9BA6-E10F-AB4E-D263-A8028DAF513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59D9711-3828-0496-789C-95461ADA30E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4E038B5-30A8-9197-118D-2DF2562E1F7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EC956C1-D53A-8AD7-3BD4-0D95C69CBF72}"/>
              </a:ext>
            </a:extLst>
          </p:cNvPr>
          <p:cNvSpPr>
            <a:spLocks noGrp="1"/>
          </p:cNvSpPr>
          <p:nvPr>
            <p:ph type="dt" sz="half" idx="10"/>
          </p:nvPr>
        </p:nvSpPr>
        <p:spPr/>
        <p:txBody>
          <a:bodyPr/>
          <a:lstStyle/>
          <a:p>
            <a:fld id="{68FF9DB9-2D5B-4183-AE98-392DACC6E5F1}" type="datetimeFigureOut">
              <a:rPr lang="fr-FR" smtClean="0"/>
              <a:t>08/11/2022</a:t>
            </a:fld>
            <a:endParaRPr lang="fr-FR"/>
          </a:p>
        </p:txBody>
      </p:sp>
      <p:sp>
        <p:nvSpPr>
          <p:cNvPr id="6" name="Espace réservé du pied de page 5">
            <a:extLst>
              <a:ext uri="{FF2B5EF4-FFF2-40B4-BE49-F238E27FC236}">
                <a16:creationId xmlns:a16="http://schemas.microsoft.com/office/drawing/2014/main" id="{17CADE73-4D76-DC14-A3AF-042C1353453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C140166-A769-1270-00E6-84E0902DA76C}"/>
              </a:ext>
            </a:extLst>
          </p:cNvPr>
          <p:cNvSpPr>
            <a:spLocks noGrp="1"/>
          </p:cNvSpPr>
          <p:nvPr>
            <p:ph type="sldNum" sz="quarter" idx="12"/>
          </p:nvPr>
        </p:nvSpPr>
        <p:spPr/>
        <p:txBody>
          <a:bodyPr/>
          <a:lstStyle/>
          <a:p>
            <a:fld id="{86494068-21A1-42D9-AC13-9544A97DCE07}" type="slidenum">
              <a:rPr lang="fr-FR" smtClean="0"/>
              <a:t>‹N°›</a:t>
            </a:fld>
            <a:endParaRPr lang="fr-FR"/>
          </a:p>
        </p:txBody>
      </p:sp>
    </p:spTree>
    <p:extLst>
      <p:ext uri="{BB962C8B-B14F-4D97-AF65-F5344CB8AC3E}">
        <p14:creationId xmlns:p14="http://schemas.microsoft.com/office/powerpoint/2010/main" val="270247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EFC0A1-AFCC-0577-DD52-A9AAC2473B4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30C0A42-5BBC-62E5-3042-CF923F5A8B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DCB5DF3-050B-2FAC-68DC-9E36048CD2C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F3E31A1-9672-D3F7-3362-88AFB8B627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2536AB6-2AAC-C17C-B193-15C1FF30F9F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3EB186B-B378-1B73-E547-40061F43DD9D}"/>
              </a:ext>
            </a:extLst>
          </p:cNvPr>
          <p:cNvSpPr>
            <a:spLocks noGrp="1"/>
          </p:cNvSpPr>
          <p:nvPr>
            <p:ph type="dt" sz="half" idx="10"/>
          </p:nvPr>
        </p:nvSpPr>
        <p:spPr/>
        <p:txBody>
          <a:bodyPr/>
          <a:lstStyle/>
          <a:p>
            <a:fld id="{68FF9DB9-2D5B-4183-AE98-392DACC6E5F1}" type="datetimeFigureOut">
              <a:rPr lang="fr-FR" smtClean="0"/>
              <a:t>08/11/2022</a:t>
            </a:fld>
            <a:endParaRPr lang="fr-FR"/>
          </a:p>
        </p:txBody>
      </p:sp>
      <p:sp>
        <p:nvSpPr>
          <p:cNvPr id="8" name="Espace réservé du pied de page 7">
            <a:extLst>
              <a:ext uri="{FF2B5EF4-FFF2-40B4-BE49-F238E27FC236}">
                <a16:creationId xmlns:a16="http://schemas.microsoft.com/office/drawing/2014/main" id="{9DBD9EB7-1BB8-F0E8-10FA-25F555334CB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4B21EF7-1083-937C-D60C-9A405A899007}"/>
              </a:ext>
            </a:extLst>
          </p:cNvPr>
          <p:cNvSpPr>
            <a:spLocks noGrp="1"/>
          </p:cNvSpPr>
          <p:nvPr>
            <p:ph type="sldNum" sz="quarter" idx="12"/>
          </p:nvPr>
        </p:nvSpPr>
        <p:spPr/>
        <p:txBody>
          <a:bodyPr/>
          <a:lstStyle/>
          <a:p>
            <a:fld id="{86494068-21A1-42D9-AC13-9544A97DCE07}" type="slidenum">
              <a:rPr lang="fr-FR" smtClean="0"/>
              <a:t>‹N°›</a:t>
            </a:fld>
            <a:endParaRPr lang="fr-FR"/>
          </a:p>
        </p:txBody>
      </p:sp>
    </p:spTree>
    <p:extLst>
      <p:ext uri="{BB962C8B-B14F-4D97-AF65-F5344CB8AC3E}">
        <p14:creationId xmlns:p14="http://schemas.microsoft.com/office/powerpoint/2010/main" val="371742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E0C639-A10E-B147-50A7-BD5F192412F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13215B9-7658-59A5-A1CC-E446E01CB393}"/>
              </a:ext>
            </a:extLst>
          </p:cNvPr>
          <p:cNvSpPr>
            <a:spLocks noGrp="1"/>
          </p:cNvSpPr>
          <p:nvPr>
            <p:ph type="dt" sz="half" idx="10"/>
          </p:nvPr>
        </p:nvSpPr>
        <p:spPr/>
        <p:txBody>
          <a:bodyPr/>
          <a:lstStyle/>
          <a:p>
            <a:fld id="{68FF9DB9-2D5B-4183-AE98-392DACC6E5F1}" type="datetimeFigureOut">
              <a:rPr lang="fr-FR" smtClean="0"/>
              <a:t>08/11/2022</a:t>
            </a:fld>
            <a:endParaRPr lang="fr-FR"/>
          </a:p>
        </p:txBody>
      </p:sp>
      <p:sp>
        <p:nvSpPr>
          <p:cNvPr id="4" name="Espace réservé du pied de page 3">
            <a:extLst>
              <a:ext uri="{FF2B5EF4-FFF2-40B4-BE49-F238E27FC236}">
                <a16:creationId xmlns:a16="http://schemas.microsoft.com/office/drawing/2014/main" id="{B5B3FDC2-E0C9-F3B0-5F54-915D6F653BD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3A71BDB-4111-280F-0350-C93EAC808590}"/>
              </a:ext>
            </a:extLst>
          </p:cNvPr>
          <p:cNvSpPr>
            <a:spLocks noGrp="1"/>
          </p:cNvSpPr>
          <p:nvPr>
            <p:ph type="sldNum" sz="quarter" idx="12"/>
          </p:nvPr>
        </p:nvSpPr>
        <p:spPr/>
        <p:txBody>
          <a:bodyPr/>
          <a:lstStyle/>
          <a:p>
            <a:fld id="{86494068-21A1-42D9-AC13-9544A97DCE07}" type="slidenum">
              <a:rPr lang="fr-FR" smtClean="0"/>
              <a:t>‹N°›</a:t>
            </a:fld>
            <a:endParaRPr lang="fr-FR"/>
          </a:p>
        </p:txBody>
      </p:sp>
    </p:spTree>
    <p:extLst>
      <p:ext uri="{BB962C8B-B14F-4D97-AF65-F5344CB8AC3E}">
        <p14:creationId xmlns:p14="http://schemas.microsoft.com/office/powerpoint/2010/main" val="3824686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DEC6882-47A8-D93A-31D2-6801EAE53A9B}"/>
              </a:ext>
            </a:extLst>
          </p:cNvPr>
          <p:cNvSpPr>
            <a:spLocks noGrp="1"/>
          </p:cNvSpPr>
          <p:nvPr>
            <p:ph type="dt" sz="half" idx="10"/>
          </p:nvPr>
        </p:nvSpPr>
        <p:spPr/>
        <p:txBody>
          <a:bodyPr/>
          <a:lstStyle/>
          <a:p>
            <a:fld id="{68FF9DB9-2D5B-4183-AE98-392DACC6E5F1}" type="datetimeFigureOut">
              <a:rPr lang="fr-FR" smtClean="0"/>
              <a:t>08/11/2022</a:t>
            </a:fld>
            <a:endParaRPr lang="fr-FR"/>
          </a:p>
        </p:txBody>
      </p:sp>
      <p:sp>
        <p:nvSpPr>
          <p:cNvPr id="3" name="Espace réservé du pied de page 2">
            <a:extLst>
              <a:ext uri="{FF2B5EF4-FFF2-40B4-BE49-F238E27FC236}">
                <a16:creationId xmlns:a16="http://schemas.microsoft.com/office/drawing/2014/main" id="{DA05635A-4800-9D71-27FB-32150950D9F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716EDA2-C079-B2DC-F5C7-F2CAC7BC6703}"/>
              </a:ext>
            </a:extLst>
          </p:cNvPr>
          <p:cNvSpPr>
            <a:spLocks noGrp="1"/>
          </p:cNvSpPr>
          <p:nvPr>
            <p:ph type="sldNum" sz="quarter" idx="12"/>
          </p:nvPr>
        </p:nvSpPr>
        <p:spPr/>
        <p:txBody>
          <a:bodyPr/>
          <a:lstStyle/>
          <a:p>
            <a:fld id="{86494068-21A1-42D9-AC13-9544A97DCE07}" type="slidenum">
              <a:rPr lang="fr-FR" smtClean="0"/>
              <a:t>‹N°›</a:t>
            </a:fld>
            <a:endParaRPr lang="fr-FR"/>
          </a:p>
        </p:txBody>
      </p:sp>
    </p:spTree>
    <p:extLst>
      <p:ext uri="{BB962C8B-B14F-4D97-AF65-F5344CB8AC3E}">
        <p14:creationId xmlns:p14="http://schemas.microsoft.com/office/powerpoint/2010/main" val="1468280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42E092-C845-4FE0-A1AF-D6C0FE90AE9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F73714B-FFC7-7EA5-0DBE-8BDEA19C49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DB69519-BFED-6984-59BD-10042F532C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EE0CEC5-4CA7-1C9D-868B-0E27A54DF5E7}"/>
              </a:ext>
            </a:extLst>
          </p:cNvPr>
          <p:cNvSpPr>
            <a:spLocks noGrp="1"/>
          </p:cNvSpPr>
          <p:nvPr>
            <p:ph type="dt" sz="half" idx="10"/>
          </p:nvPr>
        </p:nvSpPr>
        <p:spPr/>
        <p:txBody>
          <a:bodyPr/>
          <a:lstStyle/>
          <a:p>
            <a:fld id="{68FF9DB9-2D5B-4183-AE98-392DACC6E5F1}" type="datetimeFigureOut">
              <a:rPr lang="fr-FR" smtClean="0"/>
              <a:t>08/11/2022</a:t>
            </a:fld>
            <a:endParaRPr lang="fr-FR"/>
          </a:p>
        </p:txBody>
      </p:sp>
      <p:sp>
        <p:nvSpPr>
          <p:cNvPr id="6" name="Espace réservé du pied de page 5">
            <a:extLst>
              <a:ext uri="{FF2B5EF4-FFF2-40B4-BE49-F238E27FC236}">
                <a16:creationId xmlns:a16="http://schemas.microsoft.com/office/drawing/2014/main" id="{0E6B138F-AA02-B4E8-173C-CBFB5578874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55AC76F-348E-DF09-E7D5-57B56B73A0BE}"/>
              </a:ext>
            </a:extLst>
          </p:cNvPr>
          <p:cNvSpPr>
            <a:spLocks noGrp="1"/>
          </p:cNvSpPr>
          <p:nvPr>
            <p:ph type="sldNum" sz="quarter" idx="12"/>
          </p:nvPr>
        </p:nvSpPr>
        <p:spPr/>
        <p:txBody>
          <a:bodyPr/>
          <a:lstStyle/>
          <a:p>
            <a:fld id="{86494068-21A1-42D9-AC13-9544A97DCE07}" type="slidenum">
              <a:rPr lang="fr-FR" smtClean="0"/>
              <a:t>‹N°›</a:t>
            </a:fld>
            <a:endParaRPr lang="fr-FR"/>
          </a:p>
        </p:txBody>
      </p:sp>
    </p:spTree>
    <p:extLst>
      <p:ext uri="{BB962C8B-B14F-4D97-AF65-F5344CB8AC3E}">
        <p14:creationId xmlns:p14="http://schemas.microsoft.com/office/powerpoint/2010/main" val="396594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1708BD-4B6A-9DB8-1AF0-1A018F3B3EF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F41734B-2E89-3A8F-672E-F72DA1DA43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9B6611D-5A89-6AFA-2EBF-5B0E3C184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6766CE7-5DD0-5796-60CA-7BA73C9771FB}"/>
              </a:ext>
            </a:extLst>
          </p:cNvPr>
          <p:cNvSpPr>
            <a:spLocks noGrp="1"/>
          </p:cNvSpPr>
          <p:nvPr>
            <p:ph type="dt" sz="half" idx="10"/>
          </p:nvPr>
        </p:nvSpPr>
        <p:spPr/>
        <p:txBody>
          <a:bodyPr/>
          <a:lstStyle/>
          <a:p>
            <a:fld id="{68FF9DB9-2D5B-4183-AE98-392DACC6E5F1}" type="datetimeFigureOut">
              <a:rPr lang="fr-FR" smtClean="0"/>
              <a:t>08/11/2022</a:t>
            </a:fld>
            <a:endParaRPr lang="fr-FR"/>
          </a:p>
        </p:txBody>
      </p:sp>
      <p:sp>
        <p:nvSpPr>
          <p:cNvPr id="6" name="Espace réservé du pied de page 5">
            <a:extLst>
              <a:ext uri="{FF2B5EF4-FFF2-40B4-BE49-F238E27FC236}">
                <a16:creationId xmlns:a16="http://schemas.microsoft.com/office/drawing/2014/main" id="{E806CAF7-41D8-76DC-A857-1C807D9869B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59626CB-5CB9-DFB5-D803-83D0D479F9B6}"/>
              </a:ext>
            </a:extLst>
          </p:cNvPr>
          <p:cNvSpPr>
            <a:spLocks noGrp="1"/>
          </p:cNvSpPr>
          <p:nvPr>
            <p:ph type="sldNum" sz="quarter" idx="12"/>
          </p:nvPr>
        </p:nvSpPr>
        <p:spPr/>
        <p:txBody>
          <a:bodyPr/>
          <a:lstStyle/>
          <a:p>
            <a:fld id="{86494068-21A1-42D9-AC13-9544A97DCE07}" type="slidenum">
              <a:rPr lang="fr-FR" smtClean="0"/>
              <a:t>‹N°›</a:t>
            </a:fld>
            <a:endParaRPr lang="fr-FR"/>
          </a:p>
        </p:txBody>
      </p:sp>
    </p:spTree>
    <p:extLst>
      <p:ext uri="{BB962C8B-B14F-4D97-AF65-F5344CB8AC3E}">
        <p14:creationId xmlns:p14="http://schemas.microsoft.com/office/powerpoint/2010/main" val="260068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588B61F-4D08-B98B-1029-17DC8B71E3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D970FE7-3D9F-1D5B-D0FC-FBE9BBEED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EAEB521-1EC4-1E8B-B227-53045D9B05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F9DB9-2D5B-4183-AE98-392DACC6E5F1}" type="datetimeFigureOut">
              <a:rPr lang="fr-FR" smtClean="0"/>
              <a:t>08/11/2022</a:t>
            </a:fld>
            <a:endParaRPr lang="fr-FR"/>
          </a:p>
        </p:txBody>
      </p:sp>
      <p:sp>
        <p:nvSpPr>
          <p:cNvPr id="5" name="Espace réservé du pied de page 4">
            <a:extLst>
              <a:ext uri="{FF2B5EF4-FFF2-40B4-BE49-F238E27FC236}">
                <a16:creationId xmlns:a16="http://schemas.microsoft.com/office/drawing/2014/main" id="{036CCBC8-B277-45B2-4E8D-2F6E799446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6FAC444-A7F0-4768-E44F-90C4A6D45A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94068-21A1-42D9-AC13-9544A97DCE07}" type="slidenum">
              <a:rPr lang="fr-FR" smtClean="0"/>
              <a:t>‹N°›</a:t>
            </a:fld>
            <a:endParaRPr lang="fr-FR"/>
          </a:p>
        </p:txBody>
      </p:sp>
    </p:spTree>
    <p:extLst>
      <p:ext uri="{BB962C8B-B14F-4D97-AF65-F5344CB8AC3E}">
        <p14:creationId xmlns:p14="http://schemas.microsoft.com/office/powerpoint/2010/main" val="1143280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An architect asked AI to design cities of the future. This is what it  proposed - CNN Style">
            <a:extLst>
              <a:ext uri="{FF2B5EF4-FFF2-40B4-BE49-F238E27FC236}">
                <a16:creationId xmlns:a16="http://schemas.microsoft.com/office/drawing/2014/main" id="{1CD24A06-5181-CFDD-D546-0D9DAC08962D}"/>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l="9998" r="1136"/>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2A4FBA21-B168-3C7F-AFBB-BC6BE33F8A6E}"/>
              </a:ext>
            </a:extLst>
          </p:cNvPr>
          <p:cNvSpPr>
            <a:spLocks noGrp="1"/>
          </p:cNvSpPr>
          <p:nvPr>
            <p:ph type="ctrTitle"/>
          </p:nvPr>
        </p:nvSpPr>
        <p:spPr>
          <a:xfrm>
            <a:off x="1524000" y="1122363"/>
            <a:ext cx="9144000" cy="3063240"/>
          </a:xfrm>
        </p:spPr>
        <p:txBody>
          <a:bodyPr>
            <a:normAutofit/>
          </a:bodyPr>
          <a:lstStyle/>
          <a:p>
            <a:r>
              <a:rPr lang="en-US" sz="6600" dirty="0">
                <a:solidFill>
                  <a:srgbClr val="FFFFFF"/>
                </a:solidFill>
              </a:rPr>
              <a:t>Attribute Driven design</a:t>
            </a:r>
            <a:endParaRPr lang="fr-FR" sz="6600" dirty="0">
              <a:solidFill>
                <a:srgbClr val="FFFFFF"/>
              </a:solidFill>
            </a:endParaRPr>
          </a:p>
        </p:txBody>
      </p:sp>
      <p:sp>
        <p:nvSpPr>
          <p:cNvPr id="3" name="Sous-titre 2">
            <a:extLst>
              <a:ext uri="{FF2B5EF4-FFF2-40B4-BE49-F238E27FC236}">
                <a16:creationId xmlns:a16="http://schemas.microsoft.com/office/drawing/2014/main" id="{8EAF340B-5082-5BA6-02E7-C141A86516F0}"/>
              </a:ext>
            </a:extLst>
          </p:cNvPr>
          <p:cNvSpPr>
            <a:spLocks noGrp="1"/>
          </p:cNvSpPr>
          <p:nvPr>
            <p:ph type="subTitle" idx="1"/>
          </p:nvPr>
        </p:nvSpPr>
        <p:spPr>
          <a:xfrm>
            <a:off x="1527048" y="4599432"/>
            <a:ext cx="9144000" cy="1536192"/>
          </a:xfrm>
        </p:spPr>
        <p:txBody>
          <a:bodyPr>
            <a:normAutofit/>
          </a:bodyPr>
          <a:lstStyle/>
          <a:p>
            <a:r>
              <a:rPr lang="en-US" dirty="0">
                <a:solidFill>
                  <a:srgbClr val="FFFFFF"/>
                </a:solidFill>
              </a:rPr>
              <a:t>Darren BOUTROS</a:t>
            </a:r>
          </a:p>
          <a:p>
            <a:r>
              <a:rPr lang="en-US" dirty="0">
                <a:solidFill>
                  <a:srgbClr val="FFFFFF"/>
                </a:solidFill>
              </a:rPr>
              <a:t>09/11/2022</a:t>
            </a:r>
            <a:endParaRPr lang="fr-FR" dirty="0">
              <a:solidFill>
                <a:srgbClr val="FFFFFF"/>
              </a:solidFill>
            </a:endParaRPr>
          </a:p>
        </p:txBody>
      </p:sp>
      <p:sp>
        <p:nvSpPr>
          <p:cNvPr id="512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82866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ocument 3">
            <a:extLst>
              <a:ext uri="{FF2B5EF4-FFF2-40B4-BE49-F238E27FC236}">
                <a16:creationId xmlns:a16="http://schemas.microsoft.com/office/drawing/2014/main" id="{E24FCA22-2250-3A0B-9CE1-9300383D36FD}"/>
              </a:ext>
            </a:extLst>
          </p:cNvPr>
          <p:cNvSpPr/>
          <p:nvPr/>
        </p:nvSpPr>
        <p:spPr>
          <a:xfrm>
            <a:off x="506626"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 Objectives** </a:t>
            </a:r>
            <a:endParaRPr lang="fr-FR" sz="1600" dirty="0"/>
          </a:p>
        </p:txBody>
      </p:sp>
      <p:sp>
        <p:nvSpPr>
          <p:cNvPr id="5" name="Organigramme : Document 4">
            <a:extLst>
              <a:ext uri="{FF2B5EF4-FFF2-40B4-BE49-F238E27FC236}">
                <a16:creationId xmlns:a16="http://schemas.microsoft.com/office/drawing/2014/main" id="{C9593698-E79B-DF83-827F-3C3E68E99E5A}"/>
              </a:ext>
            </a:extLst>
          </p:cNvPr>
          <p:cNvSpPr/>
          <p:nvPr/>
        </p:nvSpPr>
        <p:spPr>
          <a:xfrm>
            <a:off x="2772032"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Primary functional requirement</a:t>
            </a:r>
            <a:endParaRPr lang="fr-FR" sz="1600" dirty="0"/>
          </a:p>
        </p:txBody>
      </p:sp>
      <p:sp>
        <p:nvSpPr>
          <p:cNvPr id="6" name="Organigramme : Document 5">
            <a:extLst>
              <a:ext uri="{FF2B5EF4-FFF2-40B4-BE49-F238E27FC236}">
                <a16:creationId xmlns:a16="http://schemas.microsoft.com/office/drawing/2014/main" id="{2360AC8F-7DFA-EB16-9AC9-655B001487A3}"/>
              </a:ext>
            </a:extLst>
          </p:cNvPr>
          <p:cNvSpPr/>
          <p:nvPr/>
        </p:nvSpPr>
        <p:spPr>
          <a:xfrm>
            <a:off x="503743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Quality attribute scenarios</a:t>
            </a:r>
            <a:endParaRPr lang="fr-FR" sz="1600" dirty="0"/>
          </a:p>
        </p:txBody>
      </p:sp>
      <p:sp>
        <p:nvSpPr>
          <p:cNvPr id="7" name="Organigramme : Document 6">
            <a:extLst>
              <a:ext uri="{FF2B5EF4-FFF2-40B4-BE49-F238E27FC236}">
                <a16:creationId xmlns:a16="http://schemas.microsoft.com/office/drawing/2014/main" id="{C9F99E82-E3B7-D43C-EEDE-AFB4E5C5444C}"/>
              </a:ext>
            </a:extLst>
          </p:cNvPr>
          <p:cNvSpPr/>
          <p:nvPr/>
        </p:nvSpPr>
        <p:spPr>
          <a:xfrm>
            <a:off x="7302844"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Constraints</a:t>
            </a:r>
            <a:endParaRPr lang="fr-FR" sz="1600" dirty="0"/>
          </a:p>
        </p:txBody>
      </p:sp>
      <p:sp>
        <p:nvSpPr>
          <p:cNvPr id="8" name="Organigramme : Document 7">
            <a:extLst>
              <a:ext uri="{FF2B5EF4-FFF2-40B4-BE49-F238E27FC236}">
                <a16:creationId xmlns:a16="http://schemas.microsoft.com/office/drawing/2014/main" id="{A1C2EDCD-7B42-5DED-E621-A216653A52DF}"/>
              </a:ext>
            </a:extLst>
          </p:cNvPr>
          <p:cNvSpPr/>
          <p:nvPr/>
        </p:nvSpPr>
        <p:spPr>
          <a:xfrm>
            <a:off x="956824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Concerns**</a:t>
            </a:r>
            <a:endParaRPr lang="fr-FR" sz="1600" dirty="0"/>
          </a:p>
        </p:txBody>
      </p:sp>
      <p:sp>
        <p:nvSpPr>
          <p:cNvPr id="12" name="Rectangle : coins arrondis 11">
            <a:extLst>
              <a:ext uri="{FF2B5EF4-FFF2-40B4-BE49-F238E27FC236}">
                <a16:creationId xmlns:a16="http://schemas.microsoft.com/office/drawing/2014/main" id="{7EBA23A1-6927-24FE-05B1-5C295D44EC6B}"/>
              </a:ext>
            </a:extLst>
          </p:cNvPr>
          <p:cNvSpPr/>
          <p:nvPr/>
        </p:nvSpPr>
        <p:spPr>
          <a:xfrm>
            <a:off x="1958781" y="138683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Step</a:t>
            </a:r>
            <a:r>
              <a:rPr lang="fr-FR" sz="1600" dirty="0"/>
              <a:t> 1: </a:t>
            </a:r>
            <a:r>
              <a:rPr lang="fr-FR" sz="1600" dirty="0" err="1"/>
              <a:t>Review</a:t>
            </a:r>
            <a:r>
              <a:rPr lang="fr-FR" sz="1600" dirty="0"/>
              <a:t> Inputs</a:t>
            </a:r>
          </a:p>
        </p:txBody>
      </p:sp>
      <p:sp>
        <p:nvSpPr>
          <p:cNvPr id="13" name="Rectangle : coins arrondis 12">
            <a:extLst>
              <a:ext uri="{FF2B5EF4-FFF2-40B4-BE49-F238E27FC236}">
                <a16:creationId xmlns:a16="http://schemas.microsoft.com/office/drawing/2014/main" id="{051441A6-931C-4CDF-F418-A134E48C9902}"/>
              </a:ext>
            </a:extLst>
          </p:cNvPr>
          <p:cNvSpPr/>
          <p:nvPr/>
        </p:nvSpPr>
        <p:spPr>
          <a:xfrm>
            <a:off x="1958781" y="2024433"/>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2: Establish Iteration Goal and select the input to be considered in the iteration **</a:t>
            </a:r>
            <a:endParaRPr lang="fr-FR" sz="1600" dirty="0"/>
          </a:p>
        </p:txBody>
      </p:sp>
      <p:sp>
        <p:nvSpPr>
          <p:cNvPr id="14" name="Rectangle : coins arrondis 13">
            <a:extLst>
              <a:ext uri="{FF2B5EF4-FFF2-40B4-BE49-F238E27FC236}">
                <a16:creationId xmlns:a16="http://schemas.microsoft.com/office/drawing/2014/main" id="{D349BCB6-0F64-04C2-ED41-9D96B127E038}"/>
              </a:ext>
            </a:extLst>
          </p:cNvPr>
          <p:cNvSpPr/>
          <p:nvPr/>
        </p:nvSpPr>
        <p:spPr>
          <a:xfrm>
            <a:off x="1958781" y="2662027"/>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3: Choose one or more elements of the system to decompose **</a:t>
            </a:r>
            <a:endParaRPr lang="fr-FR" sz="1600" dirty="0"/>
          </a:p>
        </p:txBody>
      </p:sp>
      <p:sp>
        <p:nvSpPr>
          <p:cNvPr id="17" name="Rectangle : coins arrondis 16">
            <a:extLst>
              <a:ext uri="{FF2B5EF4-FFF2-40B4-BE49-F238E27FC236}">
                <a16:creationId xmlns:a16="http://schemas.microsoft.com/office/drawing/2014/main" id="{D61AD6EE-79A0-B2FA-8448-8632AC1CB12D}"/>
              </a:ext>
            </a:extLst>
          </p:cNvPr>
          <p:cNvSpPr/>
          <p:nvPr/>
        </p:nvSpPr>
        <p:spPr>
          <a:xfrm>
            <a:off x="1958781" y="3299621"/>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4: Choose one or more design concepts that satisfy the inputs considered in the iteration</a:t>
            </a:r>
            <a:endParaRPr lang="fr-FR" sz="1600" dirty="0"/>
          </a:p>
        </p:txBody>
      </p:sp>
      <p:sp>
        <p:nvSpPr>
          <p:cNvPr id="18" name="Rectangle : coins arrondis 17">
            <a:extLst>
              <a:ext uri="{FF2B5EF4-FFF2-40B4-BE49-F238E27FC236}">
                <a16:creationId xmlns:a16="http://schemas.microsoft.com/office/drawing/2014/main" id="{4238B269-C833-C6C6-8FF7-C0A648AFC28E}"/>
              </a:ext>
            </a:extLst>
          </p:cNvPr>
          <p:cNvSpPr/>
          <p:nvPr/>
        </p:nvSpPr>
        <p:spPr>
          <a:xfrm>
            <a:off x="1958781" y="3937215"/>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5: Instantiate architectural elements, allocate responsibilities and define interfaces</a:t>
            </a:r>
            <a:endParaRPr lang="fr-FR" sz="1600" dirty="0"/>
          </a:p>
        </p:txBody>
      </p:sp>
      <p:sp>
        <p:nvSpPr>
          <p:cNvPr id="20" name="Rectangle : coins arrondis 19">
            <a:extLst>
              <a:ext uri="{FF2B5EF4-FFF2-40B4-BE49-F238E27FC236}">
                <a16:creationId xmlns:a16="http://schemas.microsoft.com/office/drawing/2014/main" id="{C70CB0E6-6412-E574-1403-41A1597560AA}"/>
              </a:ext>
            </a:extLst>
          </p:cNvPr>
          <p:cNvSpPr/>
          <p:nvPr/>
        </p:nvSpPr>
        <p:spPr>
          <a:xfrm>
            <a:off x="1958781" y="457480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6: Sketch views and record design decisions</a:t>
            </a:r>
            <a:endParaRPr lang="fr-FR" sz="1600" dirty="0"/>
          </a:p>
        </p:txBody>
      </p:sp>
      <p:sp>
        <p:nvSpPr>
          <p:cNvPr id="21" name="Rectangle : coins arrondis 20">
            <a:extLst>
              <a:ext uri="{FF2B5EF4-FFF2-40B4-BE49-F238E27FC236}">
                <a16:creationId xmlns:a16="http://schemas.microsoft.com/office/drawing/2014/main" id="{FA746EC1-B21F-2863-44BE-15C974BD74EE}"/>
              </a:ext>
            </a:extLst>
          </p:cNvPr>
          <p:cNvSpPr/>
          <p:nvPr/>
        </p:nvSpPr>
        <p:spPr>
          <a:xfrm>
            <a:off x="1958781" y="5212402"/>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7: Perform analysis of current design and review iteration goal and design objectives</a:t>
            </a:r>
            <a:endParaRPr lang="fr-FR" sz="1600" dirty="0"/>
          </a:p>
        </p:txBody>
      </p:sp>
      <p:sp>
        <p:nvSpPr>
          <p:cNvPr id="22" name="Organigramme : Document 21">
            <a:extLst>
              <a:ext uri="{FF2B5EF4-FFF2-40B4-BE49-F238E27FC236}">
                <a16:creationId xmlns:a16="http://schemas.microsoft.com/office/drawing/2014/main" id="{3585CED4-F9B9-BFAB-082E-6D8313FD1A3F}"/>
              </a:ext>
            </a:extLst>
          </p:cNvPr>
          <p:cNvSpPr/>
          <p:nvPr/>
        </p:nvSpPr>
        <p:spPr>
          <a:xfrm>
            <a:off x="4941171" y="6023802"/>
            <a:ext cx="2035923" cy="751115"/>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(Refined) Software Architecture Design</a:t>
            </a:r>
            <a:endParaRPr lang="fr-FR" sz="1600" dirty="0"/>
          </a:p>
        </p:txBody>
      </p:sp>
      <p:cxnSp>
        <p:nvCxnSpPr>
          <p:cNvPr id="26" name="Connecteur : en angle 25">
            <a:extLst>
              <a:ext uri="{FF2B5EF4-FFF2-40B4-BE49-F238E27FC236}">
                <a16:creationId xmlns:a16="http://schemas.microsoft.com/office/drawing/2014/main" id="{6FEA6DE2-6738-5C18-71AB-FED8894ECB2B}"/>
              </a:ext>
            </a:extLst>
          </p:cNvPr>
          <p:cNvCxnSpPr>
            <a:cxnSpLocks/>
            <a:stCxn id="4" idx="2"/>
            <a:endCxn id="12" idx="0"/>
          </p:cNvCxnSpPr>
          <p:nvPr/>
        </p:nvCxnSpPr>
        <p:spPr>
          <a:xfrm rot="16200000" flipH="1">
            <a:off x="3541272" y="-1031023"/>
            <a:ext cx="401178" cy="443454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8" name="Connecteur : en angle 27">
            <a:extLst>
              <a:ext uri="{FF2B5EF4-FFF2-40B4-BE49-F238E27FC236}">
                <a16:creationId xmlns:a16="http://schemas.microsoft.com/office/drawing/2014/main" id="{E42A36EE-710F-FE71-FC5A-076DAF721472}"/>
              </a:ext>
            </a:extLst>
          </p:cNvPr>
          <p:cNvCxnSpPr>
            <a:cxnSpLocks/>
            <a:stCxn id="5" idx="2"/>
            <a:endCxn id="12" idx="0"/>
          </p:cNvCxnSpPr>
          <p:nvPr/>
        </p:nvCxnSpPr>
        <p:spPr>
          <a:xfrm rot="16200000" flipH="1">
            <a:off x="4673975" y="101680"/>
            <a:ext cx="401178" cy="2169140"/>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2" name="Connecteur : en angle 31">
            <a:extLst>
              <a:ext uri="{FF2B5EF4-FFF2-40B4-BE49-F238E27FC236}">
                <a16:creationId xmlns:a16="http://schemas.microsoft.com/office/drawing/2014/main" id="{5C6B9754-82F2-A222-490A-DE084373BFF2}"/>
              </a:ext>
            </a:extLst>
          </p:cNvPr>
          <p:cNvCxnSpPr>
            <a:cxnSpLocks/>
            <a:stCxn id="6" idx="2"/>
            <a:endCxn id="12" idx="0"/>
          </p:cNvCxnSpPr>
          <p:nvPr/>
        </p:nvCxnSpPr>
        <p:spPr>
          <a:xfrm rot="5400000">
            <a:off x="5806678" y="1138117"/>
            <a:ext cx="401178" cy="9626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4" name="Connecteur : en angle 33">
            <a:extLst>
              <a:ext uri="{FF2B5EF4-FFF2-40B4-BE49-F238E27FC236}">
                <a16:creationId xmlns:a16="http://schemas.microsoft.com/office/drawing/2014/main" id="{E5A83F57-7DF6-26E7-80AE-C1DCE8720DB1}"/>
              </a:ext>
            </a:extLst>
          </p:cNvPr>
          <p:cNvCxnSpPr>
            <a:cxnSpLocks/>
            <a:stCxn id="7" idx="2"/>
            <a:endCxn id="12" idx="0"/>
          </p:cNvCxnSpPr>
          <p:nvPr/>
        </p:nvCxnSpPr>
        <p:spPr>
          <a:xfrm rot="5400000">
            <a:off x="6939381" y="5414"/>
            <a:ext cx="401178" cy="2361672"/>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B16637E2-48CE-74F8-500B-7D8278446552}"/>
              </a:ext>
            </a:extLst>
          </p:cNvPr>
          <p:cNvCxnSpPr>
            <a:cxnSpLocks/>
          </p:cNvCxnSpPr>
          <p:nvPr/>
        </p:nvCxnSpPr>
        <p:spPr>
          <a:xfrm rot="5400000">
            <a:off x="8076185" y="-1127288"/>
            <a:ext cx="401178" cy="462707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63EA99AF-9BEF-6720-2ECA-F359A5C1B2DF}"/>
              </a:ext>
            </a:extLst>
          </p:cNvPr>
          <p:cNvCxnSpPr>
            <a:stCxn id="12" idx="2"/>
            <a:endCxn id="13" idx="0"/>
          </p:cNvCxnSpPr>
          <p:nvPr/>
        </p:nvCxnSpPr>
        <p:spPr>
          <a:xfrm>
            <a:off x="5959134" y="1842746"/>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085B400D-365B-FA3F-0767-801317B26432}"/>
              </a:ext>
            </a:extLst>
          </p:cNvPr>
          <p:cNvCxnSpPr>
            <a:stCxn id="13" idx="2"/>
            <a:endCxn id="14" idx="0"/>
          </p:cNvCxnSpPr>
          <p:nvPr/>
        </p:nvCxnSpPr>
        <p:spPr>
          <a:xfrm>
            <a:off x="5959134" y="2480340"/>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240133ED-CC39-A4D0-13E1-B4ACE8DDECFD}"/>
              </a:ext>
            </a:extLst>
          </p:cNvPr>
          <p:cNvCxnSpPr>
            <a:stCxn id="14" idx="2"/>
            <a:endCxn id="17" idx="0"/>
          </p:cNvCxnSpPr>
          <p:nvPr/>
        </p:nvCxnSpPr>
        <p:spPr>
          <a:xfrm>
            <a:off x="5959134" y="3117934"/>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EA525CE0-3A6B-559E-A6C6-78D4424F39F9}"/>
              </a:ext>
            </a:extLst>
          </p:cNvPr>
          <p:cNvCxnSpPr>
            <a:stCxn id="17" idx="2"/>
            <a:endCxn id="18" idx="0"/>
          </p:cNvCxnSpPr>
          <p:nvPr/>
        </p:nvCxnSpPr>
        <p:spPr>
          <a:xfrm>
            <a:off x="5959134" y="3755528"/>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06966053-518E-FE13-2252-FCF8E0B6AC4C}"/>
              </a:ext>
            </a:extLst>
          </p:cNvPr>
          <p:cNvCxnSpPr>
            <a:stCxn id="18" idx="2"/>
            <a:endCxn id="20" idx="0"/>
          </p:cNvCxnSpPr>
          <p:nvPr/>
        </p:nvCxnSpPr>
        <p:spPr>
          <a:xfrm>
            <a:off x="5959134" y="4393122"/>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C505708C-6A4E-1A59-4ED0-15CDC5E4D7F9}"/>
              </a:ext>
            </a:extLst>
          </p:cNvPr>
          <p:cNvCxnSpPr>
            <a:stCxn id="20" idx="2"/>
            <a:endCxn id="21" idx="0"/>
          </p:cNvCxnSpPr>
          <p:nvPr/>
        </p:nvCxnSpPr>
        <p:spPr>
          <a:xfrm>
            <a:off x="5959134" y="5030716"/>
            <a:ext cx="0" cy="181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4C3FB238-6C07-3795-B952-BDF9066728F3}"/>
              </a:ext>
            </a:extLst>
          </p:cNvPr>
          <p:cNvCxnSpPr>
            <a:stCxn id="21" idx="2"/>
            <a:endCxn id="22" idx="0"/>
          </p:cNvCxnSpPr>
          <p:nvPr/>
        </p:nvCxnSpPr>
        <p:spPr>
          <a:xfrm flipH="1">
            <a:off x="5959133" y="5668309"/>
            <a:ext cx="1" cy="35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eur : en angle 55">
            <a:extLst>
              <a:ext uri="{FF2B5EF4-FFF2-40B4-BE49-F238E27FC236}">
                <a16:creationId xmlns:a16="http://schemas.microsoft.com/office/drawing/2014/main" id="{AD07F844-3EE6-AA22-7DDA-6736B4985EFE}"/>
              </a:ext>
            </a:extLst>
          </p:cNvPr>
          <p:cNvCxnSpPr>
            <a:stCxn id="21" idx="1"/>
            <a:endCxn id="13" idx="1"/>
          </p:cNvCxnSpPr>
          <p:nvPr/>
        </p:nvCxnSpPr>
        <p:spPr>
          <a:xfrm rot="10800000">
            <a:off x="1958781" y="2252388"/>
            <a:ext cx="12700" cy="3187969"/>
          </a:xfrm>
          <a:prstGeom prst="bentConnector3">
            <a:avLst>
              <a:gd name="adj1" fmla="val 3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 en angle 59">
            <a:extLst>
              <a:ext uri="{FF2B5EF4-FFF2-40B4-BE49-F238E27FC236}">
                <a16:creationId xmlns:a16="http://schemas.microsoft.com/office/drawing/2014/main" id="{C9A76D9E-E2B3-D530-785F-38CEDC3052AD}"/>
              </a:ext>
            </a:extLst>
          </p:cNvPr>
          <p:cNvCxnSpPr>
            <a:stCxn id="22" idx="1"/>
            <a:endCxn id="12" idx="1"/>
          </p:cNvCxnSpPr>
          <p:nvPr/>
        </p:nvCxnSpPr>
        <p:spPr>
          <a:xfrm rot="10800000">
            <a:off x="1958781" y="1614794"/>
            <a:ext cx="2982390" cy="4784567"/>
          </a:xfrm>
          <a:prstGeom prst="bentConnector3">
            <a:avLst>
              <a:gd name="adj1" fmla="val 145138"/>
            </a:avLst>
          </a:prstGeom>
          <a:ln>
            <a:prstDash val="dash"/>
            <a:tailEnd type="triangle"/>
          </a:ln>
        </p:spPr>
        <p:style>
          <a:lnRef idx="1">
            <a:schemeClr val="dk1"/>
          </a:lnRef>
          <a:fillRef idx="0">
            <a:schemeClr val="dk1"/>
          </a:fillRef>
          <a:effectRef idx="0">
            <a:schemeClr val="dk1"/>
          </a:effectRef>
          <a:fontRef idx="minor">
            <a:schemeClr val="tx1"/>
          </a:fontRef>
        </p:style>
      </p:cxnSp>
      <p:grpSp>
        <p:nvGrpSpPr>
          <p:cNvPr id="80" name="Groupe 79">
            <a:extLst>
              <a:ext uri="{FF2B5EF4-FFF2-40B4-BE49-F238E27FC236}">
                <a16:creationId xmlns:a16="http://schemas.microsoft.com/office/drawing/2014/main" id="{9E1672EB-9EC4-A1D1-644C-1596F0405138}"/>
              </a:ext>
            </a:extLst>
          </p:cNvPr>
          <p:cNvGrpSpPr/>
          <p:nvPr/>
        </p:nvGrpSpPr>
        <p:grpSpPr>
          <a:xfrm>
            <a:off x="10586209" y="3479800"/>
            <a:ext cx="1540933" cy="3188732"/>
            <a:chOff x="10515600" y="1586468"/>
            <a:chExt cx="1540933" cy="3188732"/>
          </a:xfrm>
        </p:grpSpPr>
        <p:sp>
          <p:nvSpPr>
            <p:cNvPr id="69" name="Organigramme : Document 68">
              <a:extLst>
                <a:ext uri="{FF2B5EF4-FFF2-40B4-BE49-F238E27FC236}">
                  <a16:creationId xmlns:a16="http://schemas.microsoft.com/office/drawing/2014/main" id="{5F0E9563-AC8F-04DE-A12E-E4C36F4252A7}"/>
                </a:ext>
              </a:extLst>
            </p:cNvPr>
            <p:cNvSpPr/>
            <p:nvPr/>
          </p:nvSpPr>
          <p:spPr>
            <a:xfrm>
              <a:off x="10693399" y="2024433"/>
              <a:ext cx="1176867" cy="455907"/>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driver</a:t>
              </a:r>
              <a:endParaRPr lang="fr-FR" sz="1600" dirty="0"/>
            </a:p>
          </p:txBody>
        </p:sp>
        <p:sp>
          <p:nvSpPr>
            <p:cNvPr id="70" name="Organigramme : Document 69">
              <a:extLst>
                <a:ext uri="{FF2B5EF4-FFF2-40B4-BE49-F238E27FC236}">
                  <a16:creationId xmlns:a16="http://schemas.microsoft.com/office/drawing/2014/main" id="{B3713706-19B5-4DE8-142D-7E1AA2B6FE02}"/>
                </a:ext>
              </a:extLst>
            </p:cNvPr>
            <p:cNvSpPr/>
            <p:nvPr/>
          </p:nvSpPr>
          <p:spPr>
            <a:xfrm>
              <a:off x="10693399" y="2687936"/>
              <a:ext cx="1176867" cy="455908"/>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Architecture Design</a:t>
              </a:r>
              <a:endParaRPr lang="fr-FR" sz="1400" dirty="0"/>
            </a:p>
          </p:txBody>
        </p:sp>
        <p:sp>
          <p:nvSpPr>
            <p:cNvPr id="71" name="Rectangle : coins arrondis 70">
              <a:extLst>
                <a:ext uri="{FF2B5EF4-FFF2-40B4-BE49-F238E27FC236}">
                  <a16:creationId xmlns:a16="http://schemas.microsoft.com/office/drawing/2014/main" id="{F7306100-C3F3-C93C-CCF3-7491FA85E9F8}"/>
                </a:ext>
              </a:extLst>
            </p:cNvPr>
            <p:cNvSpPr/>
            <p:nvPr/>
          </p:nvSpPr>
          <p:spPr>
            <a:xfrm>
              <a:off x="10693399" y="3299621"/>
              <a:ext cx="1176867" cy="41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endParaRPr lang="fr-FR" dirty="0"/>
            </a:p>
          </p:txBody>
        </p:sp>
        <p:cxnSp>
          <p:nvCxnSpPr>
            <p:cNvPr id="73" name="Connecteur droit avec flèche 72">
              <a:extLst>
                <a:ext uri="{FF2B5EF4-FFF2-40B4-BE49-F238E27FC236}">
                  <a16:creationId xmlns:a16="http://schemas.microsoft.com/office/drawing/2014/main" id="{177D4241-E31C-36E6-D0C8-FDC2A3BB05F3}"/>
                </a:ext>
              </a:extLst>
            </p:cNvPr>
            <p:cNvCxnSpPr/>
            <p:nvPr/>
          </p:nvCxnSpPr>
          <p:spPr>
            <a:xfrm>
              <a:off x="10854267" y="4131733"/>
              <a:ext cx="880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ZoneTexte 73">
              <a:extLst>
                <a:ext uri="{FF2B5EF4-FFF2-40B4-BE49-F238E27FC236}">
                  <a16:creationId xmlns:a16="http://schemas.microsoft.com/office/drawing/2014/main" id="{CF3C745B-07F4-9CBB-B7F7-D1BEB061E9AF}"/>
                </a:ext>
              </a:extLst>
            </p:cNvPr>
            <p:cNvSpPr txBox="1"/>
            <p:nvPr/>
          </p:nvSpPr>
          <p:spPr>
            <a:xfrm>
              <a:off x="10727324" y="3795836"/>
              <a:ext cx="1142942" cy="369332"/>
            </a:xfrm>
            <a:prstGeom prst="rect">
              <a:avLst/>
            </a:prstGeom>
            <a:noFill/>
          </p:spPr>
          <p:txBody>
            <a:bodyPr wrap="none" rtlCol="0">
              <a:spAutoFit/>
            </a:bodyPr>
            <a:lstStyle/>
            <a:p>
              <a:r>
                <a:rPr lang="en-US" dirty="0"/>
                <a:t>Precedent</a:t>
              </a:r>
              <a:endParaRPr lang="fr-FR" dirty="0"/>
            </a:p>
          </p:txBody>
        </p:sp>
        <p:cxnSp>
          <p:nvCxnSpPr>
            <p:cNvPr id="76" name="Connecteur droit avec flèche 75">
              <a:extLst>
                <a:ext uri="{FF2B5EF4-FFF2-40B4-BE49-F238E27FC236}">
                  <a16:creationId xmlns:a16="http://schemas.microsoft.com/office/drawing/2014/main" id="{FDA6E397-28B5-6EF7-9875-1C8C7F514C1D}"/>
                </a:ext>
              </a:extLst>
            </p:cNvPr>
            <p:cNvCxnSpPr/>
            <p:nvPr/>
          </p:nvCxnSpPr>
          <p:spPr>
            <a:xfrm>
              <a:off x="10854267" y="4483965"/>
              <a:ext cx="88053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77" name="ZoneTexte 76">
              <a:extLst>
                <a:ext uri="{FF2B5EF4-FFF2-40B4-BE49-F238E27FC236}">
                  <a16:creationId xmlns:a16="http://schemas.microsoft.com/office/drawing/2014/main" id="{BAE45427-7B0F-E2B8-9DFF-AC39B877EBC6}"/>
                </a:ext>
              </a:extLst>
            </p:cNvPr>
            <p:cNvSpPr txBox="1"/>
            <p:nvPr/>
          </p:nvSpPr>
          <p:spPr>
            <a:xfrm>
              <a:off x="10628066" y="4192995"/>
              <a:ext cx="1341457" cy="369332"/>
            </a:xfrm>
            <a:prstGeom prst="rect">
              <a:avLst/>
            </a:prstGeom>
            <a:noFill/>
          </p:spPr>
          <p:txBody>
            <a:bodyPr wrap="none" rtlCol="0">
              <a:spAutoFit/>
            </a:bodyPr>
            <a:lstStyle/>
            <a:p>
              <a:r>
                <a:rPr lang="en-US" dirty="0"/>
                <a:t>Artifact flow</a:t>
              </a:r>
              <a:endParaRPr lang="fr-FR" dirty="0"/>
            </a:p>
          </p:txBody>
        </p:sp>
        <p:sp>
          <p:nvSpPr>
            <p:cNvPr id="78" name="Rectangle 77">
              <a:extLst>
                <a:ext uri="{FF2B5EF4-FFF2-40B4-BE49-F238E27FC236}">
                  <a16:creationId xmlns:a16="http://schemas.microsoft.com/office/drawing/2014/main" id="{E5AB809F-03A4-A3DA-C33B-4BFF82CA67E7}"/>
                </a:ext>
              </a:extLst>
            </p:cNvPr>
            <p:cNvSpPr/>
            <p:nvPr/>
          </p:nvSpPr>
          <p:spPr>
            <a:xfrm>
              <a:off x="10515600" y="1586468"/>
              <a:ext cx="1540933" cy="31887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9" name="ZoneTexte 78">
              <a:extLst>
                <a:ext uri="{FF2B5EF4-FFF2-40B4-BE49-F238E27FC236}">
                  <a16:creationId xmlns:a16="http://schemas.microsoft.com/office/drawing/2014/main" id="{F2B83007-669A-50F1-DCF0-CA065F56EF67}"/>
                </a:ext>
              </a:extLst>
            </p:cNvPr>
            <p:cNvSpPr txBox="1"/>
            <p:nvPr/>
          </p:nvSpPr>
          <p:spPr>
            <a:xfrm>
              <a:off x="10515600" y="1591733"/>
              <a:ext cx="518860" cy="369332"/>
            </a:xfrm>
            <a:prstGeom prst="rect">
              <a:avLst/>
            </a:prstGeom>
            <a:noFill/>
          </p:spPr>
          <p:txBody>
            <a:bodyPr wrap="none" rtlCol="0">
              <a:spAutoFit/>
            </a:bodyPr>
            <a:lstStyle/>
            <a:p>
              <a:r>
                <a:rPr lang="en-US" dirty="0"/>
                <a:t>Key</a:t>
              </a:r>
              <a:endParaRPr lang="fr-FR" dirty="0"/>
            </a:p>
          </p:txBody>
        </p:sp>
      </p:grpSp>
      <p:sp>
        <p:nvSpPr>
          <p:cNvPr id="81" name="ZoneTexte 80">
            <a:extLst>
              <a:ext uri="{FF2B5EF4-FFF2-40B4-BE49-F238E27FC236}">
                <a16:creationId xmlns:a16="http://schemas.microsoft.com/office/drawing/2014/main" id="{94938E16-F08A-E890-5C76-BEE28679CEF6}"/>
              </a:ext>
            </a:extLst>
          </p:cNvPr>
          <p:cNvSpPr txBox="1"/>
          <p:nvPr/>
        </p:nvSpPr>
        <p:spPr>
          <a:xfrm rot="16200000">
            <a:off x="-1161881" y="3523206"/>
            <a:ext cx="3550844" cy="646331"/>
          </a:xfrm>
          <a:prstGeom prst="rect">
            <a:avLst/>
          </a:prstGeom>
          <a:noFill/>
        </p:spPr>
        <p:txBody>
          <a:bodyPr wrap="none" rtlCol="0">
            <a:spAutoFit/>
          </a:bodyPr>
          <a:lstStyle/>
          <a:p>
            <a:r>
              <a:rPr lang="en-US" dirty="0"/>
              <a:t>From a previous round of iterations </a:t>
            </a:r>
          </a:p>
          <a:p>
            <a:r>
              <a:rPr lang="en-US" dirty="0"/>
              <a:t>Or from an existing system</a:t>
            </a:r>
            <a:endParaRPr lang="fr-FR" dirty="0"/>
          </a:p>
        </p:txBody>
      </p:sp>
      <p:sp>
        <p:nvSpPr>
          <p:cNvPr id="83" name="ZoneTexte 82">
            <a:extLst>
              <a:ext uri="{FF2B5EF4-FFF2-40B4-BE49-F238E27FC236}">
                <a16:creationId xmlns:a16="http://schemas.microsoft.com/office/drawing/2014/main" id="{F3CAB1D9-A1FE-A0AB-BDCE-26CE7C6CE2A0}"/>
              </a:ext>
            </a:extLst>
          </p:cNvPr>
          <p:cNvSpPr txBox="1"/>
          <p:nvPr/>
        </p:nvSpPr>
        <p:spPr>
          <a:xfrm rot="16200000">
            <a:off x="519896" y="3661705"/>
            <a:ext cx="1961306" cy="369332"/>
          </a:xfrm>
          <a:prstGeom prst="rect">
            <a:avLst/>
          </a:prstGeom>
          <a:noFill/>
        </p:spPr>
        <p:txBody>
          <a:bodyPr wrap="none" rtlCol="0">
            <a:spAutoFit/>
          </a:bodyPr>
          <a:lstStyle/>
          <a:p>
            <a:r>
              <a:rPr lang="en-US" dirty="0"/>
              <a:t>Iterate if necessary</a:t>
            </a:r>
            <a:endParaRPr lang="fr-FR" dirty="0"/>
          </a:p>
        </p:txBody>
      </p:sp>
      <p:sp>
        <p:nvSpPr>
          <p:cNvPr id="2" name="Rectangle 1">
            <a:extLst>
              <a:ext uri="{FF2B5EF4-FFF2-40B4-BE49-F238E27FC236}">
                <a16:creationId xmlns:a16="http://schemas.microsoft.com/office/drawing/2014/main" id="{A9D414C0-85D5-0432-C337-04BBA15FD165}"/>
              </a:ext>
            </a:extLst>
          </p:cNvPr>
          <p:cNvSpPr/>
          <p:nvPr/>
        </p:nvSpPr>
        <p:spPr>
          <a:xfrm>
            <a:off x="2603930" y="186264"/>
            <a:ext cx="2363923" cy="972620"/>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fr-FR"/>
          </a:p>
        </p:txBody>
      </p:sp>
    </p:spTree>
    <p:extLst>
      <p:ext uri="{BB962C8B-B14F-4D97-AF65-F5344CB8AC3E}">
        <p14:creationId xmlns:p14="http://schemas.microsoft.com/office/powerpoint/2010/main" val="1675041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ocument 3">
            <a:extLst>
              <a:ext uri="{FF2B5EF4-FFF2-40B4-BE49-F238E27FC236}">
                <a16:creationId xmlns:a16="http://schemas.microsoft.com/office/drawing/2014/main" id="{E24FCA22-2250-3A0B-9CE1-9300383D36FD}"/>
              </a:ext>
            </a:extLst>
          </p:cNvPr>
          <p:cNvSpPr/>
          <p:nvPr/>
        </p:nvSpPr>
        <p:spPr>
          <a:xfrm>
            <a:off x="506626"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 Objectives** </a:t>
            </a:r>
            <a:endParaRPr lang="fr-FR" sz="1600" dirty="0"/>
          </a:p>
        </p:txBody>
      </p:sp>
      <p:sp>
        <p:nvSpPr>
          <p:cNvPr id="5" name="Organigramme : Document 4">
            <a:extLst>
              <a:ext uri="{FF2B5EF4-FFF2-40B4-BE49-F238E27FC236}">
                <a16:creationId xmlns:a16="http://schemas.microsoft.com/office/drawing/2014/main" id="{C9593698-E79B-DF83-827F-3C3E68E99E5A}"/>
              </a:ext>
            </a:extLst>
          </p:cNvPr>
          <p:cNvSpPr/>
          <p:nvPr/>
        </p:nvSpPr>
        <p:spPr>
          <a:xfrm>
            <a:off x="2772032"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Primary functional requirement</a:t>
            </a:r>
            <a:endParaRPr lang="fr-FR" sz="1600" dirty="0"/>
          </a:p>
        </p:txBody>
      </p:sp>
      <p:sp>
        <p:nvSpPr>
          <p:cNvPr id="6" name="Organigramme : Document 5">
            <a:extLst>
              <a:ext uri="{FF2B5EF4-FFF2-40B4-BE49-F238E27FC236}">
                <a16:creationId xmlns:a16="http://schemas.microsoft.com/office/drawing/2014/main" id="{2360AC8F-7DFA-EB16-9AC9-655B001487A3}"/>
              </a:ext>
            </a:extLst>
          </p:cNvPr>
          <p:cNvSpPr/>
          <p:nvPr/>
        </p:nvSpPr>
        <p:spPr>
          <a:xfrm>
            <a:off x="503743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Quality attribute scenarios</a:t>
            </a:r>
            <a:endParaRPr lang="fr-FR" sz="1600" dirty="0"/>
          </a:p>
        </p:txBody>
      </p:sp>
      <p:sp>
        <p:nvSpPr>
          <p:cNvPr id="7" name="Organigramme : Document 6">
            <a:extLst>
              <a:ext uri="{FF2B5EF4-FFF2-40B4-BE49-F238E27FC236}">
                <a16:creationId xmlns:a16="http://schemas.microsoft.com/office/drawing/2014/main" id="{C9F99E82-E3B7-D43C-EEDE-AFB4E5C5444C}"/>
              </a:ext>
            </a:extLst>
          </p:cNvPr>
          <p:cNvSpPr/>
          <p:nvPr/>
        </p:nvSpPr>
        <p:spPr>
          <a:xfrm>
            <a:off x="7302844"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Constraints</a:t>
            </a:r>
            <a:endParaRPr lang="fr-FR" sz="1600" dirty="0"/>
          </a:p>
        </p:txBody>
      </p:sp>
      <p:sp>
        <p:nvSpPr>
          <p:cNvPr id="8" name="Organigramme : Document 7">
            <a:extLst>
              <a:ext uri="{FF2B5EF4-FFF2-40B4-BE49-F238E27FC236}">
                <a16:creationId xmlns:a16="http://schemas.microsoft.com/office/drawing/2014/main" id="{A1C2EDCD-7B42-5DED-E621-A216653A52DF}"/>
              </a:ext>
            </a:extLst>
          </p:cNvPr>
          <p:cNvSpPr/>
          <p:nvPr/>
        </p:nvSpPr>
        <p:spPr>
          <a:xfrm>
            <a:off x="956824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Concerns**</a:t>
            </a:r>
            <a:endParaRPr lang="fr-FR" sz="1600" dirty="0"/>
          </a:p>
        </p:txBody>
      </p:sp>
      <p:sp>
        <p:nvSpPr>
          <p:cNvPr id="12" name="Rectangle : coins arrondis 11">
            <a:extLst>
              <a:ext uri="{FF2B5EF4-FFF2-40B4-BE49-F238E27FC236}">
                <a16:creationId xmlns:a16="http://schemas.microsoft.com/office/drawing/2014/main" id="{7EBA23A1-6927-24FE-05B1-5C295D44EC6B}"/>
              </a:ext>
            </a:extLst>
          </p:cNvPr>
          <p:cNvSpPr/>
          <p:nvPr/>
        </p:nvSpPr>
        <p:spPr>
          <a:xfrm>
            <a:off x="1958781" y="138683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Step</a:t>
            </a:r>
            <a:r>
              <a:rPr lang="fr-FR" sz="1600" dirty="0"/>
              <a:t> 1: </a:t>
            </a:r>
            <a:r>
              <a:rPr lang="fr-FR" sz="1600" dirty="0" err="1"/>
              <a:t>Review</a:t>
            </a:r>
            <a:r>
              <a:rPr lang="fr-FR" sz="1600" dirty="0"/>
              <a:t> Inputs</a:t>
            </a:r>
          </a:p>
        </p:txBody>
      </p:sp>
      <p:sp>
        <p:nvSpPr>
          <p:cNvPr id="13" name="Rectangle : coins arrondis 12">
            <a:extLst>
              <a:ext uri="{FF2B5EF4-FFF2-40B4-BE49-F238E27FC236}">
                <a16:creationId xmlns:a16="http://schemas.microsoft.com/office/drawing/2014/main" id="{051441A6-931C-4CDF-F418-A134E48C9902}"/>
              </a:ext>
            </a:extLst>
          </p:cNvPr>
          <p:cNvSpPr/>
          <p:nvPr/>
        </p:nvSpPr>
        <p:spPr>
          <a:xfrm>
            <a:off x="1958781" y="2024433"/>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2: Establish Iteration Goal and select the input to be considered in the iteration **</a:t>
            </a:r>
            <a:endParaRPr lang="fr-FR" sz="1600" dirty="0"/>
          </a:p>
        </p:txBody>
      </p:sp>
      <p:sp>
        <p:nvSpPr>
          <p:cNvPr id="14" name="Rectangle : coins arrondis 13">
            <a:extLst>
              <a:ext uri="{FF2B5EF4-FFF2-40B4-BE49-F238E27FC236}">
                <a16:creationId xmlns:a16="http://schemas.microsoft.com/office/drawing/2014/main" id="{D349BCB6-0F64-04C2-ED41-9D96B127E038}"/>
              </a:ext>
            </a:extLst>
          </p:cNvPr>
          <p:cNvSpPr/>
          <p:nvPr/>
        </p:nvSpPr>
        <p:spPr>
          <a:xfrm>
            <a:off x="1958781" y="2662027"/>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3: Choose one or more elements of the system to decompose **</a:t>
            </a:r>
            <a:endParaRPr lang="fr-FR" sz="1600" dirty="0"/>
          </a:p>
        </p:txBody>
      </p:sp>
      <p:sp>
        <p:nvSpPr>
          <p:cNvPr id="17" name="Rectangle : coins arrondis 16">
            <a:extLst>
              <a:ext uri="{FF2B5EF4-FFF2-40B4-BE49-F238E27FC236}">
                <a16:creationId xmlns:a16="http://schemas.microsoft.com/office/drawing/2014/main" id="{D61AD6EE-79A0-B2FA-8448-8632AC1CB12D}"/>
              </a:ext>
            </a:extLst>
          </p:cNvPr>
          <p:cNvSpPr/>
          <p:nvPr/>
        </p:nvSpPr>
        <p:spPr>
          <a:xfrm>
            <a:off x="1958781" y="3299621"/>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4: Choose one or more design concepts that satisfy the inputs considered in the iteration</a:t>
            </a:r>
            <a:endParaRPr lang="fr-FR" sz="1600" dirty="0"/>
          </a:p>
        </p:txBody>
      </p:sp>
      <p:sp>
        <p:nvSpPr>
          <p:cNvPr id="18" name="Rectangle : coins arrondis 17">
            <a:extLst>
              <a:ext uri="{FF2B5EF4-FFF2-40B4-BE49-F238E27FC236}">
                <a16:creationId xmlns:a16="http://schemas.microsoft.com/office/drawing/2014/main" id="{4238B269-C833-C6C6-8FF7-C0A648AFC28E}"/>
              </a:ext>
            </a:extLst>
          </p:cNvPr>
          <p:cNvSpPr/>
          <p:nvPr/>
        </p:nvSpPr>
        <p:spPr>
          <a:xfrm>
            <a:off x="1958781" y="3937215"/>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5: Instantiate architectural elements, allocate responsibilities and define interfaces</a:t>
            </a:r>
            <a:endParaRPr lang="fr-FR" sz="1600" dirty="0"/>
          </a:p>
        </p:txBody>
      </p:sp>
      <p:sp>
        <p:nvSpPr>
          <p:cNvPr id="20" name="Rectangle : coins arrondis 19">
            <a:extLst>
              <a:ext uri="{FF2B5EF4-FFF2-40B4-BE49-F238E27FC236}">
                <a16:creationId xmlns:a16="http://schemas.microsoft.com/office/drawing/2014/main" id="{C70CB0E6-6412-E574-1403-41A1597560AA}"/>
              </a:ext>
            </a:extLst>
          </p:cNvPr>
          <p:cNvSpPr/>
          <p:nvPr/>
        </p:nvSpPr>
        <p:spPr>
          <a:xfrm>
            <a:off x="1958781" y="457480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6: Sketch views and record design decisions</a:t>
            </a:r>
            <a:endParaRPr lang="fr-FR" sz="1600" dirty="0"/>
          </a:p>
        </p:txBody>
      </p:sp>
      <p:sp>
        <p:nvSpPr>
          <p:cNvPr id="21" name="Rectangle : coins arrondis 20">
            <a:extLst>
              <a:ext uri="{FF2B5EF4-FFF2-40B4-BE49-F238E27FC236}">
                <a16:creationId xmlns:a16="http://schemas.microsoft.com/office/drawing/2014/main" id="{FA746EC1-B21F-2863-44BE-15C974BD74EE}"/>
              </a:ext>
            </a:extLst>
          </p:cNvPr>
          <p:cNvSpPr/>
          <p:nvPr/>
        </p:nvSpPr>
        <p:spPr>
          <a:xfrm>
            <a:off x="1958781" y="5212402"/>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7: Perform analysis of current design and review iteration goal and design objectives</a:t>
            </a:r>
            <a:endParaRPr lang="fr-FR" sz="1600" dirty="0"/>
          </a:p>
        </p:txBody>
      </p:sp>
      <p:sp>
        <p:nvSpPr>
          <p:cNvPr id="22" name="Organigramme : Document 21">
            <a:extLst>
              <a:ext uri="{FF2B5EF4-FFF2-40B4-BE49-F238E27FC236}">
                <a16:creationId xmlns:a16="http://schemas.microsoft.com/office/drawing/2014/main" id="{3585CED4-F9B9-BFAB-082E-6D8313FD1A3F}"/>
              </a:ext>
            </a:extLst>
          </p:cNvPr>
          <p:cNvSpPr/>
          <p:nvPr/>
        </p:nvSpPr>
        <p:spPr>
          <a:xfrm>
            <a:off x="4941171" y="6023802"/>
            <a:ext cx="2035923" cy="751115"/>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(Refined) Software Architecture Design</a:t>
            </a:r>
            <a:endParaRPr lang="fr-FR" sz="1600" dirty="0"/>
          </a:p>
        </p:txBody>
      </p:sp>
      <p:cxnSp>
        <p:nvCxnSpPr>
          <p:cNvPr id="26" name="Connecteur : en angle 25">
            <a:extLst>
              <a:ext uri="{FF2B5EF4-FFF2-40B4-BE49-F238E27FC236}">
                <a16:creationId xmlns:a16="http://schemas.microsoft.com/office/drawing/2014/main" id="{6FEA6DE2-6738-5C18-71AB-FED8894ECB2B}"/>
              </a:ext>
            </a:extLst>
          </p:cNvPr>
          <p:cNvCxnSpPr>
            <a:cxnSpLocks/>
            <a:stCxn id="4" idx="2"/>
            <a:endCxn id="12" idx="0"/>
          </p:cNvCxnSpPr>
          <p:nvPr/>
        </p:nvCxnSpPr>
        <p:spPr>
          <a:xfrm rot="16200000" flipH="1">
            <a:off x="3541272" y="-1031023"/>
            <a:ext cx="401178" cy="443454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8" name="Connecteur : en angle 27">
            <a:extLst>
              <a:ext uri="{FF2B5EF4-FFF2-40B4-BE49-F238E27FC236}">
                <a16:creationId xmlns:a16="http://schemas.microsoft.com/office/drawing/2014/main" id="{E42A36EE-710F-FE71-FC5A-076DAF721472}"/>
              </a:ext>
            </a:extLst>
          </p:cNvPr>
          <p:cNvCxnSpPr>
            <a:cxnSpLocks/>
            <a:stCxn id="5" idx="2"/>
            <a:endCxn id="12" idx="0"/>
          </p:cNvCxnSpPr>
          <p:nvPr/>
        </p:nvCxnSpPr>
        <p:spPr>
          <a:xfrm rot="16200000" flipH="1">
            <a:off x="4673975" y="101680"/>
            <a:ext cx="401178" cy="2169140"/>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2" name="Connecteur : en angle 31">
            <a:extLst>
              <a:ext uri="{FF2B5EF4-FFF2-40B4-BE49-F238E27FC236}">
                <a16:creationId xmlns:a16="http://schemas.microsoft.com/office/drawing/2014/main" id="{5C6B9754-82F2-A222-490A-DE084373BFF2}"/>
              </a:ext>
            </a:extLst>
          </p:cNvPr>
          <p:cNvCxnSpPr>
            <a:cxnSpLocks/>
            <a:stCxn id="6" idx="2"/>
            <a:endCxn id="12" idx="0"/>
          </p:cNvCxnSpPr>
          <p:nvPr/>
        </p:nvCxnSpPr>
        <p:spPr>
          <a:xfrm rot="5400000">
            <a:off x="5806678" y="1138117"/>
            <a:ext cx="401178" cy="9626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4" name="Connecteur : en angle 33">
            <a:extLst>
              <a:ext uri="{FF2B5EF4-FFF2-40B4-BE49-F238E27FC236}">
                <a16:creationId xmlns:a16="http://schemas.microsoft.com/office/drawing/2014/main" id="{E5A83F57-7DF6-26E7-80AE-C1DCE8720DB1}"/>
              </a:ext>
            </a:extLst>
          </p:cNvPr>
          <p:cNvCxnSpPr>
            <a:cxnSpLocks/>
            <a:stCxn id="7" idx="2"/>
            <a:endCxn id="12" idx="0"/>
          </p:cNvCxnSpPr>
          <p:nvPr/>
        </p:nvCxnSpPr>
        <p:spPr>
          <a:xfrm rot="5400000">
            <a:off x="6939381" y="5414"/>
            <a:ext cx="401178" cy="2361672"/>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B16637E2-48CE-74F8-500B-7D8278446552}"/>
              </a:ext>
            </a:extLst>
          </p:cNvPr>
          <p:cNvCxnSpPr>
            <a:cxnSpLocks/>
          </p:cNvCxnSpPr>
          <p:nvPr/>
        </p:nvCxnSpPr>
        <p:spPr>
          <a:xfrm rot="5400000">
            <a:off x="8076185" y="-1127288"/>
            <a:ext cx="401178" cy="462707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63EA99AF-9BEF-6720-2ECA-F359A5C1B2DF}"/>
              </a:ext>
            </a:extLst>
          </p:cNvPr>
          <p:cNvCxnSpPr>
            <a:stCxn id="12" idx="2"/>
            <a:endCxn id="13" idx="0"/>
          </p:cNvCxnSpPr>
          <p:nvPr/>
        </p:nvCxnSpPr>
        <p:spPr>
          <a:xfrm>
            <a:off x="5959134" y="1842746"/>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085B400D-365B-FA3F-0767-801317B26432}"/>
              </a:ext>
            </a:extLst>
          </p:cNvPr>
          <p:cNvCxnSpPr>
            <a:stCxn id="13" idx="2"/>
            <a:endCxn id="14" idx="0"/>
          </p:cNvCxnSpPr>
          <p:nvPr/>
        </p:nvCxnSpPr>
        <p:spPr>
          <a:xfrm>
            <a:off x="5959134" y="2480340"/>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240133ED-CC39-A4D0-13E1-B4ACE8DDECFD}"/>
              </a:ext>
            </a:extLst>
          </p:cNvPr>
          <p:cNvCxnSpPr>
            <a:stCxn id="14" idx="2"/>
            <a:endCxn id="17" idx="0"/>
          </p:cNvCxnSpPr>
          <p:nvPr/>
        </p:nvCxnSpPr>
        <p:spPr>
          <a:xfrm>
            <a:off x="5959134" y="3117934"/>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EA525CE0-3A6B-559E-A6C6-78D4424F39F9}"/>
              </a:ext>
            </a:extLst>
          </p:cNvPr>
          <p:cNvCxnSpPr>
            <a:stCxn id="17" idx="2"/>
            <a:endCxn id="18" idx="0"/>
          </p:cNvCxnSpPr>
          <p:nvPr/>
        </p:nvCxnSpPr>
        <p:spPr>
          <a:xfrm>
            <a:off x="5959134" y="3755528"/>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06966053-518E-FE13-2252-FCF8E0B6AC4C}"/>
              </a:ext>
            </a:extLst>
          </p:cNvPr>
          <p:cNvCxnSpPr>
            <a:stCxn id="18" idx="2"/>
            <a:endCxn id="20" idx="0"/>
          </p:cNvCxnSpPr>
          <p:nvPr/>
        </p:nvCxnSpPr>
        <p:spPr>
          <a:xfrm>
            <a:off x="5959134" y="4393122"/>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C505708C-6A4E-1A59-4ED0-15CDC5E4D7F9}"/>
              </a:ext>
            </a:extLst>
          </p:cNvPr>
          <p:cNvCxnSpPr>
            <a:stCxn id="20" idx="2"/>
            <a:endCxn id="21" idx="0"/>
          </p:cNvCxnSpPr>
          <p:nvPr/>
        </p:nvCxnSpPr>
        <p:spPr>
          <a:xfrm>
            <a:off x="5959134" y="5030716"/>
            <a:ext cx="0" cy="181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4C3FB238-6C07-3795-B952-BDF9066728F3}"/>
              </a:ext>
            </a:extLst>
          </p:cNvPr>
          <p:cNvCxnSpPr>
            <a:stCxn id="21" idx="2"/>
            <a:endCxn id="22" idx="0"/>
          </p:cNvCxnSpPr>
          <p:nvPr/>
        </p:nvCxnSpPr>
        <p:spPr>
          <a:xfrm flipH="1">
            <a:off x="5959133" y="5668309"/>
            <a:ext cx="1" cy="35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eur : en angle 55">
            <a:extLst>
              <a:ext uri="{FF2B5EF4-FFF2-40B4-BE49-F238E27FC236}">
                <a16:creationId xmlns:a16="http://schemas.microsoft.com/office/drawing/2014/main" id="{AD07F844-3EE6-AA22-7DDA-6736B4985EFE}"/>
              </a:ext>
            </a:extLst>
          </p:cNvPr>
          <p:cNvCxnSpPr>
            <a:stCxn id="21" idx="1"/>
            <a:endCxn id="13" idx="1"/>
          </p:cNvCxnSpPr>
          <p:nvPr/>
        </p:nvCxnSpPr>
        <p:spPr>
          <a:xfrm rot="10800000">
            <a:off x="1958781" y="2252388"/>
            <a:ext cx="12700" cy="3187969"/>
          </a:xfrm>
          <a:prstGeom prst="bentConnector3">
            <a:avLst>
              <a:gd name="adj1" fmla="val 3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 en angle 59">
            <a:extLst>
              <a:ext uri="{FF2B5EF4-FFF2-40B4-BE49-F238E27FC236}">
                <a16:creationId xmlns:a16="http://schemas.microsoft.com/office/drawing/2014/main" id="{C9A76D9E-E2B3-D530-785F-38CEDC3052AD}"/>
              </a:ext>
            </a:extLst>
          </p:cNvPr>
          <p:cNvCxnSpPr>
            <a:stCxn id="22" idx="1"/>
            <a:endCxn id="12" idx="1"/>
          </p:cNvCxnSpPr>
          <p:nvPr/>
        </p:nvCxnSpPr>
        <p:spPr>
          <a:xfrm rot="10800000">
            <a:off x="1958781" y="1614794"/>
            <a:ext cx="2982390" cy="4784567"/>
          </a:xfrm>
          <a:prstGeom prst="bentConnector3">
            <a:avLst>
              <a:gd name="adj1" fmla="val 145138"/>
            </a:avLst>
          </a:prstGeom>
          <a:ln>
            <a:prstDash val="dash"/>
            <a:tailEnd type="triangle"/>
          </a:ln>
        </p:spPr>
        <p:style>
          <a:lnRef idx="1">
            <a:schemeClr val="dk1"/>
          </a:lnRef>
          <a:fillRef idx="0">
            <a:schemeClr val="dk1"/>
          </a:fillRef>
          <a:effectRef idx="0">
            <a:schemeClr val="dk1"/>
          </a:effectRef>
          <a:fontRef idx="minor">
            <a:schemeClr val="tx1"/>
          </a:fontRef>
        </p:style>
      </p:cxnSp>
      <p:grpSp>
        <p:nvGrpSpPr>
          <p:cNvPr id="80" name="Groupe 79">
            <a:extLst>
              <a:ext uri="{FF2B5EF4-FFF2-40B4-BE49-F238E27FC236}">
                <a16:creationId xmlns:a16="http://schemas.microsoft.com/office/drawing/2014/main" id="{9E1672EB-9EC4-A1D1-644C-1596F0405138}"/>
              </a:ext>
            </a:extLst>
          </p:cNvPr>
          <p:cNvGrpSpPr/>
          <p:nvPr/>
        </p:nvGrpSpPr>
        <p:grpSpPr>
          <a:xfrm>
            <a:off x="10586209" y="3479800"/>
            <a:ext cx="1540933" cy="3188732"/>
            <a:chOff x="10515600" y="1586468"/>
            <a:chExt cx="1540933" cy="3188732"/>
          </a:xfrm>
        </p:grpSpPr>
        <p:sp>
          <p:nvSpPr>
            <p:cNvPr id="69" name="Organigramme : Document 68">
              <a:extLst>
                <a:ext uri="{FF2B5EF4-FFF2-40B4-BE49-F238E27FC236}">
                  <a16:creationId xmlns:a16="http://schemas.microsoft.com/office/drawing/2014/main" id="{5F0E9563-AC8F-04DE-A12E-E4C36F4252A7}"/>
                </a:ext>
              </a:extLst>
            </p:cNvPr>
            <p:cNvSpPr/>
            <p:nvPr/>
          </p:nvSpPr>
          <p:spPr>
            <a:xfrm>
              <a:off x="10693399" y="2024433"/>
              <a:ext cx="1176867" cy="455907"/>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driver</a:t>
              </a:r>
              <a:endParaRPr lang="fr-FR" sz="1600" dirty="0"/>
            </a:p>
          </p:txBody>
        </p:sp>
        <p:sp>
          <p:nvSpPr>
            <p:cNvPr id="70" name="Organigramme : Document 69">
              <a:extLst>
                <a:ext uri="{FF2B5EF4-FFF2-40B4-BE49-F238E27FC236}">
                  <a16:creationId xmlns:a16="http://schemas.microsoft.com/office/drawing/2014/main" id="{B3713706-19B5-4DE8-142D-7E1AA2B6FE02}"/>
                </a:ext>
              </a:extLst>
            </p:cNvPr>
            <p:cNvSpPr/>
            <p:nvPr/>
          </p:nvSpPr>
          <p:spPr>
            <a:xfrm>
              <a:off x="10693399" y="2687936"/>
              <a:ext cx="1176867" cy="455908"/>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Architecture Design</a:t>
              </a:r>
              <a:endParaRPr lang="fr-FR" sz="1400" dirty="0"/>
            </a:p>
          </p:txBody>
        </p:sp>
        <p:sp>
          <p:nvSpPr>
            <p:cNvPr id="71" name="Rectangle : coins arrondis 70">
              <a:extLst>
                <a:ext uri="{FF2B5EF4-FFF2-40B4-BE49-F238E27FC236}">
                  <a16:creationId xmlns:a16="http://schemas.microsoft.com/office/drawing/2014/main" id="{F7306100-C3F3-C93C-CCF3-7491FA85E9F8}"/>
                </a:ext>
              </a:extLst>
            </p:cNvPr>
            <p:cNvSpPr/>
            <p:nvPr/>
          </p:nvSpPr>
          <p:spPr>
            <a:xfrm>
              <a:off x="10693399" y="3299621"/>
              <a:ext cx="1176867" cy="41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endParaRPr lang="fr-FR" dirty="0"/>
            </a:p>
          </p:txBody>
        </p:sp>
        <p:cxnSp>
          <p:nvCxnSpPr>
            <p:cNvPr id="73" name="Connecteur droit avec flèche 72">
              <a:extLst>
                <a:ext uri="{FF2B5EF4-FFF2-40B4-BE49-F238E27FC236}">
                  <a16:creationId xmlns:a16="http://schemas.microsoft.com/office/drawing/2014/main" id="{177D4241-E31C-36E6-D0C8-FDC2A3BB05F3}"/>
                </a:ext>
              </a:extLst>
            </p:cNvPr>
            <p:cNvCxnSpPr/>
            <p:nvPr/>
          </p:nvCxnSpPr>
          <p:spPr>
            <a:xfrm>
              <a:off x="10854267" y="4131733"/>
              <a:ext cx="880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ZoneTexte 73">
              <a:extLst>
                <a:ext uri="{FF2B5EF4-FFF2-40B4-BE49-F238E27FC236}">
                  <a16:creationId xmlns:a16="http://schemas.microsoft.com/office/drawing/2014/main" id="{CF3C745B-07F4-9CBB-B7F7-D1BEB061E9AF}"/>
                </a:ext>
              </a:extLst>
            </p:cNvPr>
            <p:cNvSpPr txBox="1"/>
            <p:nvPr/>
          </p:nvSpPr>
          <p:spPr>
            <a:xfrm>
              <a:off x="10727324" y="3795836"/>
              <a:ext cx="1142942" cy="369332"/>
            </a:xfrm>
            <a:prstGeom prst="rect">
              <a:avLst/>
            </a:prstGeom>
            <a:noFill/>
          </p:spPr>
          <p:txBody>
            <a:bodyPr wrap="none" rtlCol="0">
              <a:spAutoFit/>
            </a:bodyPr>
            <a:lstStyle/>
            <a:p>
              <a:r>
                <a:rPr lang="en-US" dirty="0"/>
                <a:t>Precedent</a:t>
              </a:r>
              <a:endParaRPr lang="fr-FR" dirty="0"/>
            </a:p>
          </p:txBody>
        </p:sp>
        <p:cxnSp>
          <p:nvCxnSpPr>
            <p:cNvPr id="76" name="Connecteur droit avec flèche 75">
              <a:extLst>
                <a:ext uri="{FF2B5EF4-FFF2-40B4-BE49-F238E27FC236}">
                  <a16:creationId xmlns:a16="http://schemas.microsoft.com/office/drawing/2014/main" id="{FDA6E397-28B5-6EF7-9875-1C8C7F514C1D}"/>
                </a:ext>
              </a:extLst>
            </p:cNvPr>
            <p:cNvCxnSpPr/>
            <p:nvPr/>
          </p:nvCxnSpPr>
          <p:spPr>
            <a:xfrm>
              <a:off x="10854267" y="4483965"/>
              <a:ext cx="88053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77" name="ZoneTexte 76">
              <a:extLst>
                <a:ext uri="{FF2B5EF4-FFF2-40B4-BE49-F238E27FC236}">
                  <a16:creationId xmlns:a16="http://schemas.microsoft.com/office/drawing/2014/main" id="{BAE45427-7B0F-E2B8-9DFF-AC39B877EBC6}"/>
                </a:ext>
              </a:extLst>
            </p:cNvPr>
            <p:cNvSpPr txBox="1"/>
            <p:nvPr/>
          </p:nvSpPr>
          <p:spPr>
            <a:xfrm>
              <a:off x="10628066" y="4192995"/>
              <a:ext cx="1341457" cy="369332"/>
            </a:xfrm>
            <a:prstGeom prst="rect">
              <a:avLst/>
            </a:prstGeom>
            <a:noFill/>
          </p:spPr>
          <p:txBody>
            <a:bodyPr wrap="none" rtlCol="0">
              <a:spAutoFit/>
            </a:bodyPr>
            <a:lstStyle/>
            <a:p>
              <a:r>
                <a:rPr lang="en-US" dirty="0"/>
                <a:t>Artifact flow</a:t>
              </a:r>
              <a:endParaRPr lang="fr-FR" dirty="0"/>
            </a:p>
          </p:txBody>
        </p:sp>
        <p:sp>
          <p:nvSpPr>
            <p:cNvPr id="78" name="Rectangle 77">
              <a:extLst>
                <a:ext uri="{FF2B5EF4-FFF2-40B4-BE49-F238E27FC236}">
                  <a16:creationId xmlns:a16="http://schemas.microsoft.com/office/drawing/2014/main" id="{E5AB809F-03A4-A3DA-C33B-4BFF82CA67E7}"/>
                </a:ext>
              </a:extLst>
            </p:cNvPr>
            <p:cNvSpPr/>
            <p:nvPr/>
          </p:nvSpPr>
          <p:spPr>
            <a:xfrm>
              <a:off x="10515600" y="1586468"/>
              <a:ext cx="1540933" cy="31887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9" name="ZoneTexte 78">
              <a:extLst>
                <a:ext uri="{FF2B5EF4-FFF2-40B4-BE49-F238E27FC236}">
                  <a16:creationId xmlns:a16="http://schemas.microsoft.com/office/drawing/2014/main" id="{F2B83007-669A-50F1-DCF0-CA065F56EF67}"/>
                </a:ext>
              </a:extLst>
            </p:cNvPr>
            <p:cNvSpPr txBox="1"/>
            <p:nvPr/>
          </p:nvSpPr>
          <p:spPr>
            <a:xfrm>
              <a:off x="10515600" y="1591733"/>
              <a:ext cx="518860" cy="369332"/>
            </a:xfrm>
            <a:prstGeom prst="rect">
              <a:avLst/>
            </a:prstGeom>
            <a:noFill/>
          </p:spPr>
          <p:txBody>
            <a:bodyPr wrap="none" rtlCol="0">
              <a:spAutoFit/>
            </a:bodyPr>
            <a:lstStyle/>
            <a:p>
              <a:r>
                <a:rPr lang="en-US" dirty="0"/>
                <a:t>Key</a:t>
              </a:r>
              <a:endParaRPr lang="fr-FR" dirty="0"/>
            </a:p>
          </p:txBody>
        </p:sp>
      </p:grpSp>
      <p:sp>
        <p:nvSpPr>
          <p:cNvPr id="81" name="ZoneTexte 80">
            <a:extLst>
              <a:ext uri="{FF2B5EF4-FFF2-40B4-BE49-F238E27FC236}">
                <a16:creationId xmlns:a16="http://schemas.microsoft.com/office/drawing/2014/main" id="{94938E16-F08A-E890-5C76-BEE28679CEF6}"/>
              </a:ext>
            </a:extLst>
          </p:cNvPr>
          <p:cNvSpPr txBox="1"/>
          <p:nvPr/>
        </p:nvSpPr>
        <p:spPr>
          <a:xfrm rot="16200000">
            <a:off x="-1161881" y="3523206"/>
            <a:ext cx="3550844" cy="646331"/>
          </a:xfrm>
          <a:prstGeom prst="rect">
            <a:avLst/>
          </a:prstGeom>
          <a:noFill/>
        </p:spPr>
        <p:txBody>
          <a:bodyPr wrap="none" rtlCol="0">
            <a:spAutoFit/>
          </a:bodyPr>
          <a:lstStyle/>
          <a:p>
            <a:r>
              <a:rPr lang="en-US" dirty="0"/>
              <a:t>From a previous round of iterations </a:t>
            </a:r>
          </a:p>
          <a:p>
            <a:r>
              <a:rPr lang="en-US" dirty="0"/>
              <a:t>Or from an existing system</a:t>
            </a:r>
            <a:endParaRPr lang="fr-FR" dirty="0"/>
          </a:p>
        </p:txBody>
      </p:sp>
      <p:sp>
        <p:nvSpPr>
          <p:cNvPr id="83" name="ZoneTexte 82">
            <a:extLst>
              <a:ext uri="{FF2B5EF4-FFF2-40B4-BE49-F238E27FC236}">
                <a16:creationId xmlns:a16="http://schemas.microsoft.com/office/drawing/2014/main" id="{F3CAB1D9-A1FE-A0AB-BDCE-26CE7C6CE2A0}"/>
              </a:ext>
            </a:extLst>
          </p:cNvPr>
          <p:cNvSpPr txBox="1"/>
          <p:nvPr/>
        </p:nvSpPr>
        <p:spPr>
          <a:xfrm rot="16200000">
            <a:off x="519896" y="3661705"/>
            <a:ext cx="1961306" cy="369332"/>
          </a:xfrm>
          <a:prstGeom prst="rect">
            <a:avLst/>
          </a:prstGeom>
          <a:noFill/>
        </p:spPr>
        <p:txBody>
          <a:bodyPr wrap="none" rtlCol="0">
            <a:spAutoFit/>
          </a:bodyPr>
          <a:lstStyle/>
          <a:p>
            <a:r>
              <a:rPr lang="en-US" dirty="0"/>
              <a:t>Iterate if necessary</a:t>
            </a:r>
            <a:endParaRPr lang="fr-FR" dirty="0"/>
          </a:p>
        </p:txBody>
      </p:sp>
      <p:sp>
        <p:nvSpPr>
          <p:cNvPr id="2" name="Rectangle 1">
            <a:extLst>
              <a:ext uri="{FF2B5EF4-FFF2-40B4-BE49-F238E27FC236}">
                <a16:creationId xmlns:a16="http://schemas.microsoft.com/office/drawing/2014/main" id="{A9D414C0-85D5-0432-C337-04BBA15FD165}"/>
              </a:ext>
            </a:extLst>
          </p:cNvPr>
          <p:cNvSpPr/>
          <p:nvPr/>
        </p:nvSpPr>
        <p:spPr>
          <a:xfrm>
            <a:off x="4889157" y="186264"/>
            <a:ext cx="2363923" cy="972620"/>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fr-FR"/>
          </a:p>
        </p:txBody>
      </p:sp>
    </p:spTree>
    <p:extLst>
      <p:ext uri="{BB962C8B-B14F-4D97-AF65-F5344CB8AC3E}">
        <p14:creationId xmlns:p14="http://schemas.microsoft.com/office/powerpoint/2010/main" val="868295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ocument 3">
            <a:extLst>
              <a:ext uri="{FF2B5EF4-FFF2-40B4-BE49-F238E27FC236}">
                <a16:creationId xmlns:a16="http://schemas.microsoft.com/office/drawing/2014/main" id="{E24FCA22-2250-3A0B-9CE1-9300383D36FD}"/>
              </a:ext>
            </a:extLst>
          </p:cNvPr>
          <p:cNvSpPr/>
          <p:nvPr/>
        </p:nvSpPr>
        <p:spPr>
          <a:xfrm>
            <a:off x="506626"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 Objectives** </a:t>
            </a:r>
            <a:endParaRPr lang="fr-FR" sz="1600" dirty="0"/>
          </a:p>
        </p:txBody>
      </p:sp>
      <p:sp>
        <p:nvSpPr>
          <p:cNvPr id="5" name="Organigramme : Document 4">
            <a:extLst>
              <a:ext uri="{FF2B5EF4-FFF2-40B4-BE49-F238E27FC236}">
                <a16:creationId xmlns:a16="http://schemas.microsoft.com/office/drawing/2014/main" id="{C9593698-E79B-DF83-827F-3C3E68E99E5A}"/>
              </a:ext>
            </a:extLst>
          </p:cNvPr>
          <p:cNvSpPr/>
          <p:nvPr/>
        </p:nvSpPr>
        <p:spPr>
          <a:xfrm>
            <a:off x="2772032"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Primary functional requirement</a:t>
            </a:r>
            <a:endParaRPr lang="fr-FR" sz="1600" dirty="0"/>
          </a:p>
        </p:txBody>
      </p:sp>
      <p:sp>
        <p:nvSpPr>
          <p:cNvPr id="6" name="Organigramme : Document 5">
            <a:extLst>
              <a:ext uri="{FF2B5EF4-FFF2-40B4-BE49-F238E27FC236}">
                <a16:creationId xmlns:a16="http://schemas.microsoft.com/office/drawing/2014/main" id="{2360AC8F-7DFA-EB16-9AC9-655B001487A3}"/>
              </a:ext>
            </a:extLst>
          </p:cNvPr>
          <p:cNvSpPr/>
          <p:nvPr/>
        </p:nvSpPr>
        <p:spPr>
          <a:xfrm>
            <a:off x="503743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Quality attribute scenarios</a:t>
            </a:r>
            <a:endParaRPr lang="fr-FR" sz="1600" dirty="0"/>
          </a:p>
        </p:txBody>
      </p:sp>
      <p:sp>
        <p:nvSpPr>
          <p:cNvPr id="7" name="Organigramme : Document 6">
            <a:extLst>
              <a:ext uri="{FF2B5EF4-FFF2-40B4-BE49-F238E27FC236}">
                <a16:creationId xmlns:a16="http://schemas.microsoft.com/office/drawing/2014/main" id="{C9F99E82-E3B7-D43C-EEDE-AFB4E5C5444C}"/>
              </a:ext>
            </a:extLst>
          </p:cNvPr>
          <p:cNvSpPr/>
          <p:nvPr/>
        </p:nvSpPr>
        <p:spPr>
          <a:xfrm>
            <a:off x="7302844"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Constraints</a:t>
            </a:r>
            <a:endParaRPr lang="fr-FR" sz="1600" dirty="0"/>
          </a:p>
        </p:txBody>
      </p:sp>
      <p:sp>
        <p:nvSpPr>
          <p:cNvPr id="8" name="Organigramme : Document 7">
            <a:extLst>
              <a:ext uri="{FF2B5EF4-FFF2-40B4-BE49-F238E27FC236}">
                <a16:creationId xmlns:a16="http://schemas.microsoft.com/office/drawing/2014/main" id="{A1C2EDCD-7B42-5DED-E621-A216653A52DF}"/>
              </a:ext>
            </a:extLst>
          </p:cNvPr>
          <p:cNvSpPr/>
          <p:nvPr/>
        </p:nvSpPr>
        <p:spPr>
          <a:xfrm>
            <a:off x="956824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Concerns**</a:t>
            </a:r>
            <a:endParaRPr lang="fr-FR" sz="1600" dirty="0"/>
          </a:p>
        </p:txBody>
      </p:sp>
      <p:sp>
        <p:nvSpPr>
          <p:cNvPr id="12" name="Rectangle : coins arrondis 11">
            <a:extLst>
              <a:ext uri="{FF2B5EF4-FFF2-40B4-BE49-F238E27FC236}">
                <a16:creationId xmlns:a16="http://schemas.microsoft.com/office/drawing/2014/main" id="{7EBA23A1-6927-24FE-05B1-5C295D44EC6B}"/>
              </a:ext>
            </a:extLst>
          </p:cNvPr>
          <p:cNvSpPr/>
          <p:nvPr/>
        </p:nvSpPr>
        <p:spPr>
          <a:xfrm>
            <a:off x="1958781" y="138683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Step</a:t>
            </a:r>
            <a:r>
              <a:rPr lang="fr-FR" sz="1600" dirty="0"/>
              <a:t> 1: </a:t>
            </a:r>
            <a:r>
              <a:rPr lang="fr-FR" sz="1600" dirty="0" err="1"/>
              <a:t>Review</a:t>
            </a:r>
            <a:r>
              <a:rPr lang="fr-FR" sz="1600" dirty="0"/>
              <a:t> Inputs</a:t>
            </a:r>
          </a:p>
        </p:txBody>
      </p:sp>
      <p:sp>
        <p:nvSpPr>
          <p:cNvPr id="13" name="Rectangle : coins arrondis 12">
            <a:extLst>
              <a:ext uri="{FF2B5EF4-FFF2-40B4-BE49-F238E27FC236}">
                <a16:creationId xmlns:a16="http://schemas.microsoft.com/office/drawing/2014/main" id="{051441A6-931C-4CDF-F418-A134E48C9902}"/>
              </a:ext>
            </a:extLst>
          </p:cNvPr>
          <p:cNvSpPr/>
          <p:nvPr/>
        </p:nvSpPr>
        <p:spPr>
          <a:xfrm>
            <a:off x="1958781" y="2024433"/>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2: Establish Iteration Goal and select the input to be considered in the iteration **</a:t>
            </a:r>
            <a:endParaRPr lang="fr-FR" sz="1600" dirty="0"/>
          </a:p>
        </p:txBody>
      </p:sp>
      <p:sp>
        <p:nvSpPr>
          <p:cNvPr id="14" name="Rectangle : coins arrondis 13">
            <a:extLst>
              <a:ext uri="{FF2B5EF4-FFF2-40B4-BE49-F238E27FC236}">
                <a16:creationId xmlns:a16="http://schemas.microsoft.com/office/drawing/2014/main" id="{D349BCB6-0F64-04C2-ED41-9D96B127E038}"/>
              </a:ext>
            </a:extLst>
          </p:cNvPr>
          <p:cNvSpPr/>
          <p:nvPr/>
        </p:nvSpPr>
        <p:spPr>
          <a:xfrm>
            <a:off x="1958781" y="2662027"/>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3: Choose one or more elements of the system to decompose **</a:t>
            </a:r>
            <a:endParaRPr lang="fr-FR" sz="1600" dirty="0"/>
          </a:p>
        </p:txBody>
      </p:sp>
      <p:sp>
        <p:nvSpPr>
          <p:cNvPr id="17" name="Rectangle : coins arrondis 16">
            <a:extLst>
              <a:ext uri="{FF2B5EF4-FFF2-40B4-BE49-F238E27FC236}">
                <a16:creationId xmlns:a16="http://schemas.microsoft.com/office/drawing/2014/main" id="{D61AD6EE-79A0-B2FA-8448-8632AC1CB12D}"/>
              </a:ext>
            </a:extLst>
          </p:cNvPr>
          <p:cNvSpPr/>
          <p:nvPr/>
        </p:nvSpPr>
        <p:spPr>
          <a:xfrm>
            <a:off x="1958781" y="3299621"/>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4: Choose one or more design concepts that satisfy the inputs considered in the iteration</a:t>
            </a:r>
            <a:endParaRPr lang="fr-FR" sz="1600" dirty="0"/>
          </a:p>
        </p:txBody>
      </p:sp>
      <p:sp>
        <p:nvSpPr>
          <p:cNvPr id="18" name="Rectangle : coins arrondis 17">
            <a:extLst>
              <a:ext uri="{FF2B5EF4-FFF2-40B4-BE49-F238E27FC236}">
                <a16:creationId xmlns:a16="http://schemas.microsoft.com/office/drawing/2014/main" id="{4238B269-C833-C6C6-8FF7-C0A648AFC28E}"/>
              </a:ext>
            </a:extLst>
          </p:cNvPr>
          <p:cNvSpPr/>
          <p:nvPr/>
        </p:nvSpPr>
        <p:spPr>
          <a:xfrm>
            <a:off x="1958781" y="3937215"/>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5: Instantiate architectural elements, allocate responsibilities and define interfaces</a:t>
            </a:r>
            <a:endParaRPr lang="fr-FR" sz="1600" dirty="0"/>
          </a:p>
        </p:txBody>
      </p:sp>
      <p:sp>
        <p:nvSpPr>
          <p:cNvPr id="20" name="Rectangle : coins arrondis 19">
            <a:extLst>
              <a:ext uri="{FF2B5EF4-FFF2-40B4-BE49-F238E27FC236}">
                <a16:creationId xmlns:a16="http://schemas.microsoft.com/office/drawing/2014/main" id="{C70CB0E6-6412-E574-1403-41A1597560AA}"/>
              </a:ext>
            </a:extLst>
          </p:cNvPr>
          <p:cNvSpPr/>
          <p:nvPr/>
        </p:nvSpPr>
        <p:spPr>
          <a:xfrm>
            <a:off x="1958781" y="457480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6: Sketch views and record design decisions</a:t>
            </a:r>
            <a:endParaRPr lang="fr-FR" sz="1600" dirty="0"/>
          </a:p>
        </p:txBody>
      </p:sp>
      <p:sp>
        <p:nvSpPr>
          <p:cNvPr id="21" name="Rectangle : coins arrondis 20">
            <a:extLst>
              <a:ext uri="{FF2B5EF4-FFF2-40B4-BE49-F238E27FC236}">
                <a16:creationId xmlns:a16="http://schemas.microsoft.com/office/drawing/2014/main" id="{FA746EC1-B21F-2863-44BE-15C974BD74EE}"/>
              </a:ext>
            </a:extLst>
          </p:cNvPr>
          <p:cNvSpPr/>
          <p:nvPr/>
        </p:nvSpPr>
        <p:spPr>
          <a:xfrm>
            <a:off x="1958781" y="5212402"/>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7: Perform analysis of current design and review iteration goal and design objectives</a:t>
            </a:r>
            <a:endParaRPr lang="fr-FR" sz="1600" dirty="0"/>
          </a:p>
        </p:txBody>
      </p:sp>
      <p:sp>
        <p:nvSpPr>
          <p:cNvPr id="22" name="Organigramme : Document 21">
            <a:extLst>
              <a:ext uri="{FF2B5EF4-FFF2-40B4-BE49-F238E27FC236}">
                <a16:creationId xmlns:a16="http://schemas.microsoft.com/office/drawing/2014/main" id="{3585CED4-F9B9-BFAB-082E-6D8313FD1A3F}"/>
              </a:ext>
            </a:extLst>
          </p:cNvPr>
          <p:cNvSpPr/>
          <p:nvPr/>
        </p:nvSpPr>
        <p:spPr>
          <a:xfrm>
            <a:off x="4941171" y="6023802"/>
            <a:ext cx="2035923" cy="751115"/>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(Refined) Software Architecture Design</a:t>
            </a:r>
            <a:endParaRPr lang="fr-FR" sz="1600" dirty="0"/>
          </a:p>
        </p:txBody>
      </p:sp>
      <p:cxnSp>
        <p:nvCxnSpPr>
          <p:cNvPr id="26" name="Connecteur : en angle 25">
            <a:extLst>
              <a:ext uri="{FF2B5EF4-FFF2-40B4-BE49-F238E27FC236}">
                <a16:creationId xmlns:a16="http://schemas.microsoft.com/office/drawing/2014/main" id="{6FEA6DE2-6738-5C18-71AB-FED8894ECB2B}"/>
              </a:ext>
            </a:extLst>
          </p:cNvPr>
          <p:cNvCxnSpPr>
            <a:cxnSpLocks/>
            <a:stCxn id="4" idx="2"/>
            <a:endCxn id="12" idx="0"/>
          </p:cNvCxnSpPr>
          <p:nvPr/>
        </p:nvCxnSpPr>
        <p:spPr>
          <a:xfrm rot="16200000" flipH="1">
            <a:off x="3541272" y="-1031023"/>
            <a:ext cx="401178" cy="443454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8" name="Connecteur : en angle 27">
            <a:extLst>
              <a:ext uri="{FF2B5EF4-FFF2-40B4-BE49-F238E27FC236}">
                <a16:creationId xmlns:a16="http://schemas.microsoft.com/office/drawing/2014/main" id="{E42A36EE-710F-FE71-FC5A-076DAF721472}"/>
              </a:ext>
            </a:extLst>
          </p:cNvPr>
          <p:cNvCxnSpPr>
            <a:cxnSpLocks/>
            <a:stCxn id="5" idx="2"/>
            <a:endCxn id="12" idx="0"/>
          </p:cNvCxnSpPr>
          <p:nvPr/>
        </p:nvCxnSpPr>
        <p:spPr>
          <a:xfrm rot="16200000" flipH="1">
            <a:off x="4673975" y="101680"/>
            <a:ext cx="401178" cy="2169140"/>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2" name="Connecteur : en angle 31">
            <a:extLst>
              <a:ext uri="{FF2B5EF4-FFF2-40B4-BE49-F238E27FC236}">
                <a16:creationId xmlns:a16="http://schemas.microsoft.com/office/drawing/2014/main" id="{5C6B9754-82F2-A222-490A-DE084373BFF2}"/>
              </a:ext>
            </a:extLst>
          </p:cNvPr>
          <p:cNvCxnSpPr>
            <a:cxnSpLocks/>
            <a:stCxn id="6" idx="2"/>
            <a:endCxn id="12" idx="0"/>
          </p:cNvCxnSpPr>
          <p:nvPr/>
        </p:nvCxnSpPr>
        <p:spPr>
          <a:xfrm rot="5400000">
            <a:off x="5806678" y="1138117"/>
            <a:ext cx="401178" cy="9626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4" name="Connecteur : en angle 33">
            <a:extLst>
              <a:ext uri="{FF2B5EF4-FFF2-40B4-BE49-F238E27FC236}">
                <a16:creationId xmlns:a16="http://schemas.microsoft.com/office/drawing/2014/main" id="{E5A83F57-7DF6-26E7-80AE-C1DCE8720DB1}"/>
              </a:ext>
            </a:extLst>
          </p:cNvPr>
          <p:cNvCxnSpPr>
            <a:cxnSpLocks/>
            <a:stCxn id="7" idx="2"/>
            <a:endCxn id="12" idx="0"/>
          </p:cNvCxnSpPr>
          <p:nvPr/>
        </p:nvCxnSpPr>
        <p:spPr>
          <a:xfrm rot="5400000">
            <a:off x="6939381" y="5414"/>
            <a:ext cx="401178" cy="2361672"/>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B16637E2-48CE-74F8-500B-7D8278446552}"/>
              </a:ext>
            </a:extLst>
          </p:cNvPr>
          <p:cNvCxnSpPr>
            <a:cxnSpLocks/>
          </p:cNvCxnSpPr>
          <p:nvPr/>
        </p:nvCxnSpPr>
        <p:spPr>
          <a:xfrm rot="5400000">
            <a:off x="8076185" y="-1127288"/>
            <a:ext cx="401178" cy="462707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63EA99AF-9BEF-6720-2ECA-F359A5C1B2DF}"/>
              </a:ext>
            </a:extLst>
          </p:cNvPr>
          <p:cNvCxnSpPr>
            <a:stCxn id="12" idx="2"/>
            <a:endCxn id="13" idx="0"/>
          </p:cNvCxnSpPr>
          <p:nvPr/>
        </p:nvCxnSpPr>
        <p:spPr>
          <a:xfrm>
            <a:off x="5959134" y="1842746"/>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085B400D-365B-FA3F-0767-801317B26432}"/>
              </a:ext>
            </a:extLst>
          </p:cNvPr>
          <p:cNvCxnSpPr>
            <a:stCxn id="13" idx="2"/>
            <a:endCxn id="14" idx="0"/>
          </p:cNvCxnSpPr>
          <p:nvPr/>
        </p:nvCxnSpPr>
        <p:spPr>
          <a:xfrm>
            <a:off x="5959134" y="2480340"/>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240133ED-CC39-A4D0-13E1-B4ACE8DDECFD}"/>
              </a:ext>
            </a:extLst>
          </p:cNvPr>
          <p:cNvCxnSpPr>
            <a:stCxn id="14" idx="2"/>
            <a:endCxn id="17" idx="0"/>
          </p:cNvCxnSpPr>
          <p:nvPr/>
        </p:nvCxnSpPr>
        <p:spPr>
          <a:xfrm>
            <a:off x="5959134" y="3117934"/>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EA525CE0-3A6B-559E-A6C6-78D4424F39F9}"/>
              </a:ext>
            </a:extLst>
          </p:cNvPr>
          <p:cNvCxnSpPr>
            <a:stCxn id="17" idx="2"/>
            <a:endCxn id="18" idx="0"/>
          </p:cNvCxnSpPr>
          <p:nvPr/>
        </p:nvCxnSpPr>
        <p:spPr>
          <a:xfrm>
            <a:off x="5959134" y="3755528"/>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06966053-518E-FE13-2252-FCF8E0B6AC4C}"/>
              </a:ext>
            </a:extLst>
          </p:cNvPr>
          <p:cNvCxnSpPr>
            <a:stCxn id="18" idx="2"/>
            <a:endCxn id="20" idx="0"/>
          </p:cNvCxnSpPr>
          <p:nvPr/>
        </p:nvCxnSpPr>
        <p:spPr>
          <a:xfrm>
            <a:off x="5959134" y="4393122"/>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C505708C-6A4E-1A59-4ED0-15CDC5E4D7F9}"/>
              </a:ext>
            </a:extLst>
          </p:cNvPr>
          <p:cNvCxnSpPr>
            <a:stCxn id="20" idx="2"/>
            <a:endCxn id="21" idx="0"/>
          </p:cNvCxnSpPr>
          <p:nvPr/>
        </p:nvCxnSpPr>
        <p:spPr>
          <a:xfrm>
            <a:off x="5959134" y="5030716"/>
            <a:ext cx="0" cy="181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4C3FB238-6C07-3795-B952-BDF9066728F3}"/>
              </a:ext>
            </a:extLst>
          </p:cNvPr>
          <p:cNvCxnSpPr>
            <a:stCxn id="21" idx="2"/>
            <a:endCxn id="22" idx="0"/>
          </p:cNvCxnSpPr>
          <p:nvPr/>
        </p:nvCxnSpPr>
        <p:spPr>
          <a:xfrm flipH="1">
            <a:off x="5959133" y="5668309"/>
            <a:ext cx="1" cy="35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eur : en angle 55">
            <a:extLst>
              <a:ext uri="{FF2B5EF4-FFF2-40B4-BE49-F238E27FC236}">
                <a16:creationId xmlns:a16="http://schemas.microsoft.com/office/drawing/2014/main" id="{AD07F844-3EE6-AA22-7DDA-6736B4985EFE}"/>
              </a:ext>
            </a:extLst>
          </p:cNvPr>
          <p:cNvCxnSpPr>
            <a:stCxn id="21" idx="1"/>
            <a:endCxn id="13" idx="1"/>
          </p:cNvCxnSpPr>
          <p:nvPr/>
        </p:nvCxnSpPr>
        <p:spPr>
          <a:xfrm rot="10800000">
            <a:off x="1958781" y="2252388"/>
            <a:ext cx="12700" cy="3187969"/>
          </a:xfrm>
          <a:prstGeom prst="bentConnector3">
            <a:avLst>
              <a:gd name="adj1" fmla="val 3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 en angle 59">
            <a:extLst>
              <a:ext uri="{FF2B5EF4-FFF2-40B4-BE49-F238E27FC236}">
                <a16:creationId xmlns:a16="http://schemas.microsoft.com/office/drawing/2014/main" id="{C9A76D9E-E2B3-D530-785F-38CEDC3052AD}"/>
              </a:ext>
            </a:extLst>
          </p:cNvPr>
          <p:cNvCxnSpPr>
            <a:stCxn id="22" idx="1"/>
            <a:endCxn id="12" idx="1"/>
          </p:cNvCxnSpPr>
          <p:nvPr/>
        </p:nvCxnSpPr>
        <p:spPr>
          <a:xfrm rot="10800000">
            <a:off x="1958781" y="1614794"/>
            <a:ext cx="2982390" cy="4784567"/>
          </a:xfrm>
          <a:prstGeom prst="bentConnector3">
            <a:avLst>
              <a:gd name="adj1" fmla="val 145138"/>
            </a:avLst>
          </a:prstGeom>
          <a:ln>
            <a:prstDash val="dash"/>
            <a:tailEnd type="triangle"/>
          </a:ln>
        </p:spPr>
        <p:style>
          <a:lnRef idx="1">
            <a:schemeClr val="dk1"/>
          </a:lnRef>
          <a:fillRef idx="0">
            <a:schemeClr val="dk1"/>
          </a:fillRef>
          <a:effectRef idx="0">
            <a:schemeClr val="dk1"/>
          </a:effectRef>
          <a:fontRef idx="minor">
            <a:schemeClr val="tx1"/>
          </a:fontRef>
        </p:style>
      </p:cxnSp>
      <p:grpSp>
        <p:nvGrpSpPr>
          <p:cNvPr id="80" name="Groupe 79">
            <a:extLst>
              <a:ext uri="{FF2B5EF4-FFF2-40B4-BE49-F238E27FC236}">
                <a16:creationId xmlns:a16="http://schemas.microsoft.com/office/drawing/2014/main" id="{9E1672EB-9EC4-A1D1-644C-1596F0405138}"/>
              </a:ext>
            </a:extLst>
          </p:cNvPr>
          <p:cNvGrpSpPr/>
          <p:nvPr/>
        </p:nvGrpSpPr>
        <p:grpSpPr>
          <a:xfrm>
            <a:off x="10586209" y="3479800"/>
            <a:ext cx="1540933" cy="3188732"/>
            <a:chOff x="10515600" y="1586468"/>
            <a:chExt cx="1540933" cy="3188732"/>
          </a:xfrm>
        </p:grpSpPr>
        <p:sp>
          <p:nvSpPr>
            <p:cNvPr id="69" name="Organigramme : Document 68">
              <a:extLst>
                <a:ext uri="{FF2B5EF4-FFF2-40B4-BE49-F238E27FC236}">
                  <a16:creationId xmlns:a16="http://schemas.microsoft.com/office/drawing/2014/main" id="{5F0E9563-AC8F-04DE-A12E-E4C36F4252A7}"/>
                </a:ext>
              </a:extLst>
            </p:cNvPr>
            <p:cNvSpPr/>
            <p:nvPr/>
          </p:nvSpPr>
          <p:spPr>
            <a:xfrm>
              <a:off x="10693399" y="2024433"/>
              <a:ext cx="1176867" cy="455907"/>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driver</a:t>
              </a:r>
              <a:endParaRPr lang="fr-FR" sz="1600" dirty="0"/>
            </a:p>
          </p:txBody>
        </p:sp>
        <p:sp>
          <p:nvSpPr>
            <p:cNvPr id="70" name="Organigramme : Document 69">
              <a:extLst>
                <a:ext uri="{FF2B5EF4-FFF2-40B4-BE49-F238E27FC236}">
                  <a16:creationId xmlns:a16="http://schemas.microsoft.com/office/drawing/2014/main" id="{B3713706-19B5-4DE8-142D-7E1AA2B6FE02}"/>
                </a:ext>
              </a:extLst>
            </p:cNvPr>
            <p:cNvSpPr/>
            <p:nvPr/>
          </p:nvSpPr>
          <p:spPr>
            <a:xfrm>
              <a:off x="10693399" y="2687936"/>
              <a:ext cx="1176867" cy="455908"/>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Architecture Design</a:t>
              </a:r>
              <a:endParaRPr lang="fr-FR" sz="1400" dirty="0"/>
            </a:p>
          </p:txBody>
        </p:sp>
        <p:sp>
          <p:nvSpPr>
            <p:cNvPr id="71" name="Rectangle : coins arrondis 70">
              <a:extLst>
                <a:ext uri="{FF2B5EF4-FFF2-40B4-BE49-F238E27FC236}">
                  <a16:creationId xmlns:a16="http://schemas.microsoft.com/office/drawing/2014/main" id="{F7306100-C3F3-C93C-CCF3-7491FA85E9F8}"/>
                </a:ext>
              </a:extLst>
            </p:cNvPr>
            <p:cNvSpPr/>
            <p:nvPr/>
          </p:nvSpPr>
          <p:spPr>
            <a:xfrm>
              <a:off x="10693399" y="3299621"/>
              <a:ext cx="1176867" cy="41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endParaRPr lang="fr-FR" dirty="0"/>
            </a:p>
          </p:txBody>
        </p:sp>
        <p:cxnSp>
          <p:nvCxnSpPr>
            <p:cNvPr id="73" name="Connecteur droit avec flèche 72">
              <a:extLst>
                <a:ext uri="{FF2B5EF4-FFF2-40B4-BE49-F238E27FC236}">
                  <a16:creationId xmlns:a16="http://schemas.microsoft.com/office/drawing/2014/main" id="{177D4241-E31C-36E6-D0C8-FDC2A3BB05F3}"/>
                </a:ext>
              </a:extLst>
            </p:cNvPr>
            <p:cNvCxnSpPr/>
            <p:nvPr/>
          </p:nvCxnSpPr>
          <p:spPr>
            <a:xfrm>
              <a:off x="10854267" y="4131733"/>
              <a:ext cx="880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ZoneTexte 73">
              <a:extLst>
                <a:ext uri="{FF2B5EF4-FFF2-40B4-BE49-F238E27FC236}">
                  <a16:creationId xmlns:a16="http://schemas.microsoft.com/office/drawing/2014/main" id="{CF3C745B-07F4-9CBB-B7F7-D1BEB061E9AF}"/>
                </a:ext>
              </a:extLst>
            </p:cNvPr>
            <p:cNvSpPr txBox="1"/>
            <p:nvPr/>
          </p:nvSpPr>
          <p:spPr>
            <a:xfrm>
              <a:off x="10727324" y="3795836"/>
              <a:ext cx="1142942" cy="369332"/>
            </a:xfrm>
            <a:prstGeom prst="rect">
              <a:avLst/>
            </a:prstGeom>
            <a:noFill/>
          </p:spPr>
          <p:txBody>
            <a:bodyPr wrap="none" rtlCol="0">
              <a:spAutoFit/>
            </a:bodyPr>
            <a:lstStyle/>
            <a:p>
              <a:r>
                <a:rPr lang="en-US" dirty="0"/>
                <a:t>Precedent</a:t>
              </a:r>
              <a:endParaRPr lang="fr-FR" dirty="0"/>
            </a:p>
          </p:txBody>
        </p:sp>
        <p:cxnSp>
          <p:nvCxnSpPr>
            <p:cNvPr id="76" name="Connecteur droit avec flèche 75">
              <a:extLst>
                <a:ext uri="{FF2B5EF4-FFF2-40B4-BE49-F238E27FC236}">
                  <a16:creationId xmlns:a16="http://schemas.microsoft.com/office/drawing/2014/main" id="{FDA6E397-28B5-6EF7-9875-1C8C7F514C1D}"/>
                </a:ext>
              </a:extLst>
            </p:cNvPr>
            <p:cNvCxnSpPr/>
            <p:nvPr/>
          </p:nvCxnSpPr>
          <p:spPr>
            <a:xfrm>
              <a:off x="10854267" y="4483965"/>
              <a:ext cx="88053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77" name="ZoneTexte 76">
              <a:extLst>
                <a:ext uri="{FF2B5EF4-FFF2-40B4-BE49-F238E27FC236}">
                  <a16:creationId xmlns:a16="http://schemas.microsoft.com/office/drawing/2014/main" id="{BAE45427-7B0F-E2B8-9DFF-AC39B877EBC6}"/>
                </a:ext>
              </a:extLst>
            </p:cNvPr>
            <p:cNvSpPr txBox="1"/>
            <p:nvPr/>
          </p:nvSpPr>
          <p:spPr>
            <a:xfrm>
              <a:off x="10628066" y="4192995"/>
              <a:ext cx="1341457" cy="369332"/>
            </a:xfrm>
            <a:prstGeom prst="rect">
              <a:avLst/>
            </a:prstGeom>
            <a:noFill/>
          </p:spPr>
          <p:txBody>
            <a:bodyPr wrap="none" rtlCol="0">
              <a:spAutoFit/>
            </a:bodyPr>
            <a:lstStyle/>
            <a:p>
              <a:r>
                <a:rPr lang="en-US" dirty="0"/>
                <a:t>Artifact flow</a:t>
              </a:r>
              <a:endParaRPr lang="fr-FR" dirty="0"/>
            </a:p>
          </p:txBody>
        </p:sp>
        <p:sp>
          <p:nvSpPr>
            <p:cNvPr id="78" name="Rectangle 77">
              <a:extLst>
                <a:ext uri="{FF2B5EF4-FFF2-40B4-BE49-F238E27FC236}">
                  <a16:creationId xmlns:a16="http://schemas.microsoft.com/office/drawing/2014/main" id="{E5AB809F-03A4-A3DA-C33B-4BFF82CA67E7}"/>
                </a:ext>
              </a:extLst>
            </p:cNvPr>
            <p:cNvSpPr/>
            <p:nvPr/>
          </p:nvSpPr>
          <p:spPr>
            <a:xfrm>
              <a:off x="10515600" y="1586468"/>
              <a:ext cx="1540933" cy="31887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9" name="ZoneTexte 78">
              <a:extLst>
                <a:ext uri="{FF2B5EF4-FFF2-40B4-BE49-F238E27FC236}">
                  <a16:creationId xmlns:a16="http://schemas.microsoft.com/office/drawing/2014/main" id="{F2B83007-669A-50F1-DCF0-CA065F56EF67}"/>
                </a:ext>
              </a:extLst>
            </p:cNvPr>
            <p:cNvSpPr txBox="1"/>
            <p:nvPr/>
          </p:nvSpPr>
          <p:spPr>
            <a:xfrm>
              <a:off x="10515600" y="1591733"/>
              <a:ext cx="518860" cy="369332"/>
            </a:xfrm>
            <a:prstGeom prst="rect">
              <a:avLst/>
            </a:prstGeom>
            <a:noFill/>
          </p:spPr>
          <p:txBody>
            <a:bodyPr wrap="none" rtlCol="0">
              <a:spAutoFit/>
            </a:bodyPr>
            <a:lstStyle/>
            <a:p>
              <a:r>
                <a:rPr lang="en-US" dirty="0"/>
                <a:t>Key</a:t>
              </a:r>
              <a:endParaRPr lang="fr-FR" dirty="0"/>
            </a:p>
          </p:txBody>
        </p:sp>
      </p:grpSp>
      <p:sp>
        <p:nvSpPr>
          <p:cNvPr id="81" name="ZoneTexte 80">
            <a:extLst>
              <a:ext uri="{FF2B5EF4-FFF2-40B4-BE49-F238E27FC236}">
                <a16:creationId xmlns:a16="http://schemas.microsoft.com/office/drawing/2014/main" id="{94938E16-F08A-E890-5C76-BEE28679CEF6}"/>
              </a:ext>
            </a:extLst>
          </p:cNvPr>
          <p:cNvSpPr txBox="1"/>
          <p:nvPr/>
        </p:nvSpPr>
        <p:spPr>
          <a:xfrm rot="16200000">
            <a:off x="-1161881" y="3523206"/>
            <a:ext cx="3550844" cy="646331"/>
          </a:xfrm>
          <a:prstGeom prst="rect">
            <a:avLst/>
          </a:prstGeom>
          <a:noFill/>
        </p:spPr>
        <p:txBody>
          <a:bodyPr wrap="none" rtlCol="0">
            <a:spAutoFit/>
          </a:bodyPr>
          <a:lstStyle/>
          <a:p>
            <a:r>
              <a:rPr lang="en-US" dirty="0"/>
              <a:t>From a previous round of iterations </a:t>
            </a:r>
          </a:p>
          <a:p>
            <a:r>
              <a:rPr lang="en-US" dirty="0"/>
              <a:t>Or from an existing system</a:t>
            </a:r>
            <a:endParaRPr lang="fr-FR" dirty="0"/>
          </a:p>
        </p:txBody>
      </p:sp>
      <p:sp>
        <p:nvSpPr>
          <p:cNvPr id="83" name="ZoneTexte 82">
            <a:extLst>
              <a:ext uri="{FF2B5EF4-FFF2-40B4-BE49-F238E27FC236}">
                <a16:creationId xmlns:a16="http://schemas.microsoft.com/office/drawing/2014/main" id="{F3CAB1D9-A1FE-A0AB-BDCE-26CE7C6CE2A0}"/>
              </a:ext>
            </a:extLst>
          </p:cNvPr>
          <p:cNvSpPr txBox="1"/>
          <p:nvPr/>
        </p:nvSpPr>
        <p:spPr>
          <a:xfrm rot="16200000">
            <a:off x="519896" y="3661705"/>
            <a:ext cx="1961306" cy="369332"/>
          </a:xfrm>
          <a:prstGeom prst="rect">
            <a:avLst/>
          </a:prstGeom>
          <a:noFill/>
        </p:spPr>
        <p:txBody>
          <a:bodyPr wrap="none" rtlCol="0">
            <a:spAutoFit/>
          </a:bodyPr>
          <a:lstStyle/>
          <a:p>
            <a:r>
              <a:rPr lang="en-US" dirty="0"/>
              <a:t>Iterate if necessary</a:t>
            </a:r>
            <a:endParaRPr lang="fr-FR" dirty="0"/>
          </a:p>
        </p:txBody>
      </p:sp>
      <p:sp>
        <p:nvSpPr>
          <p:cNvPr id="2" name="Rectangle 1">
            <a:extLst>
              <a:ext uri="{FF2B5EF4-FFF2-40B4-BE49-F238E27FC236}">
                <a16:creationId xmlns:a16="http://schemas.microsoft.com/office/drawing/2014/main" id="{A9D414C0-85D5-0432-C337-04BBA15FD165}"/>
              </a:ext>
            </a:extLst>
          </p:cNvPr>
          <p:cNvSpPr/>
          <p:nvPr/>
        </p:nvSpPr>
        <p:spPr>
          <a:xfrm>
            <a:off x="7110313" y="169476"/>
            <a:ext cx="2363923" cy="972620"/>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fr-FR"/>
          </a:p>
        </p:txBody>
      </p:sp>
    </p:spTree>
    <p:extLst>
      <p:ext uri="{BB962C8B-B14F-4D97-AF65-F5344CB8AC3E}">
        <p14:creationId xmlns:p14="http://schemas.microsoft.com/office/powerpoint/2010/main" val="3897348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ocument 3">
            <a:extLst>
              <a:ext uri="{FF2B5EF4-FFF2-40B4-BE49-F238E27FC236}">
                <a16:creationId xmlns:a16="http://schemas.microsoft.com/office/drawing/2014/main" id="{E24FCA22-2250-3A0B-9CE1-9300383D36FD}"/>
              </a:ext>
            </a:extLst>
          </p:cNvPr>
          <p:cNvSpPr/>
          <p:nvPr/>
        </p:nvSpPr>
        <p:spPr>
          <a:xfrm>
            <a:off x="506626"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 Objectives** </a:t>
            </a:r>
            <a:endParaRPr lang="fr-FR" sz="1600" dirty="0"/>
          </a:p>
        </p:txBody>
      </p:sp>
      <p:sp>
        <p:nvSpPr>
          <p:cNvPr id="5" name="Organigramme : Document 4">
            <a:extLst>
              <a:ext uri="{FF2B5EF4-FFF2-40B4-BE49-F238E27FC236}">
                <a16:creationId xmlns:a16="http://schemas.microsoft.com/office/drawing/2014/main" id="{C9593698-E79B-DF83-827F-3C3E68E99E5A}"/>
              </a:ext>
            </a:extLst>
          </p:cNvPr>
          <p:cNvSpPr/>
          <p:nvPr/>
        </p:nvSpPr>
        <p:spPr>
          <a:xfrm>
            <a:off x="2772032"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Primary functional requirement</a:t>
            </a:r>
            <a:endParaRPr lang="fr-FR" sz="1600" dirty="0"/>
          </a:p>
        </p:txBody>
      </p:sp>
      <p:sp>
        <p:nvSpPr>
          <p:cNvPr id="6" name="Organigramme : Document 5">
            <a:extLst>
              <a:ext uri="{FF2B5EF4-FFF2-40B4-BE49-F238E27FC236}">
                <a16:creationId xmlns:a16="http://schemas.microsoft.com/office/drawing/2014/main" id="{2360AC8F-7DFA-EB16-9AC9-655B001487A3}"/>
              </a:ext>
            </a:extLst>
          </p:cNvPr>
          <p:cNvSpPr/>
          <p:nvPr/>
        </p:nvSpPr>
        <p:spPr>
          <a:xfrm>
            <a:off x="503743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Quality attribute scenarios</a:t>
            </a:r>
            <a:endParaRPr lang="fr-FR" sz="1600" dirty="0"/>
          </a:p>
        </p:txBody>
      </p:sp>
      <p:sp>
        <p:nvSpPr>
          <p:cNvPr id="7" name="Organigramme : Document 6">
            <a:extLst>
              <a:ext uri="{FF2B5EF4-FFF2-40B4-BE49-F238E27FC236}">
                <a16:creationId xmlns:a16="http://schemas.microsoft.com/office/drawing/2014/main" id="{C9F99E82-E3B7-D43C-EEDE-AFB4E5C5444C}"/>
              </a:ext>
            </a:extLst>
          </p:cNvPr>
          <p:cNvSpPr/>
          <p:nvPr/>
        </p:nvSpPr>
        <p:spPr>
          <a:xfrm>
            <a:off x="7302844"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Constraints</a:t>
            </a:r>
            <a:endParaRPr lang="fr-FR" sz="1600" dirty="0"/>
          </a:p>
        </p:txBody>
      </p:sp>
      <p:sp>
        <p:nvSpPr>
          <p:cNvPr id="8" name="Organigramme : Document 7">
            <a:extLst>
              <a:ext uri="{FF2B5EF4-FFF2-40B4-BE49-F238E27FC236}">
                <a16:creationId xmlns:a16="http://schemas.microsoft.com/office/drawing/2014/main" id="{A1C2EDCD-7B42-5DED-E621-A216653A52DF}"/>
              </a:ext>
            </a:extLst>
          </p:cNvPr>
          <p:cNvSpPr/>
          <p:nvPr/>
        </p:nvSpPr>
        <p:spPr>
          <a:xfrm>
            <a:off x="956824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Concerns**</a:t>
            </a:r>
            <a:endParaRPr lang="fr-FR" sz="1600" dirty="0"/>
          </a:p>
        </p:txBody>
      </p:sp>
      <p:sp>
        <p:nvSpPr>
          <p:cNvPr id="12" name="Rectangle : coins arrondis 11">
            <a:extLst>
              <a:ext uri="{FF2B5EF4-FFF2-40B4-BE49-F238E27FC236}">
                <a16:creationId xmlns:a16="http://schemas.microsoft.com/office/drawing/2014/main" id="{7EBA23A1-6927-24FE-05B1-5C295D44EC6B}"/>
              </a:ext>
            </a:extLst>
          </p:cNvPr>
          <p:cNvSpPr/>
          <p:nvPr/>
        </p:nvSpPr>
        <p:spPr>
          <a:xfrm>
            <a:off x="1958781" y="138683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Step</a:t>
            </a:r>
            <a:r>
              <a:rPr lang="fr-FR" sz="1600" dirty="0"/>
              <a:t> 1: </a:t>
            </a:r>
            <a:r>
              <a:rPr lang="fr-FR" sz="1600" dirty="0" err="1"/>
              <a:t>Review</a:t>
            </a:r>
            <a:r>
              <a:rPr lang="fr-FR" sz="1600" dirty="0"/>
              <a:t> Inputs</a:t>
            </a:r>
          </a:p>
        </p:txBody>
      </p:sp>
      <p:sp>
        <p:nvSpPr>
          <p:cNvPr id="13" name="Rectangle : coins arrondis 12">
            <a:extLst>
              <a:ext uri="{FF2B5EF4-FFF2-40B4-BE49-F238E27FC236}">
                <a16:creationId xmlns:a16="http://schemas.microsoft.com/office/drawing/2014/main" id="{051441A6-931C-4CDF-F418-A134E48C9902}"/>
              </a:ext>
            </a:extLst>
          </p:cNvPr>
          <p:cNvSpPr/>
          <p:nvPr/>
        </p:nvSpPr>
        <p:spPr>
          <a:xfrm>
            <a:off x="1958781" y="2024433"/>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2: Establish Iteration Goal and select the input to be considered in the iteration **</a:t>
            </a:r>
            <a:endParaRPr lang="fr-FR" sz="1600" dirty="0"/>
          </a:p>
        </p:txBody>
      </p:sp>
      <p:sp>
        <p:nvSpPr>
          <p:cNvPr id="14" name="Rectangle : coins arrondis 13">
            <a:extLst>
              <a:ext uri="{FF2B5EF4-FFF2-40B4-BE49-F238E27FC236}">
                <a16:creationId xmlns:a16="http://schemas.microsoft.com/office/drawing/2014/main" id="{D349BCB6-0F64-04C2-ED41-9D96B127E038}"/>
              </a:ext>
            </a:extLst>
          </p:cNvPr>
          <p:cNvSpPr/>
          <p:nvPr/>
        </p:nvSpPr>
        <p:spPr>
          <a:xfrm>
            <a:off x="1958781" y="2662027"/>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3: Choose one or more elements of the system to decompose **</a:t>
            </a:r>
            <a:endParaRPr lang="fr-FR" sz="1600" dirty="0"/>
          </a:p>
        </p:txBody>
      </p:sp>
      <p:sp>
        <p:nvSpPr>
          <p:cNvPr id="17" name="Rectangle : coins arrondis 16">
            <a:extLst>
              <a:ext uri="{FF2B5EF4-FFF2-40B4-BE49-F238E27FC236}">
                <a16:creationId xmlns:a16="http://schemas.microsoft.com/office/drawing/2014/main" id="{D61AD6EE-79A0-B2FA-8448-8632AC1CB12D}"/>
              </a:ext>
            </a:extLst>
          </p:cNvPr>
          <p:cNvSpPr/>
          <p:nvPr/>
        </p:nvSpPr>
        <p:spPr>
          <a:xfrm>
            <a:off x="1958781" y="3299621"/>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4: Choose one or more design concepts that satisfy the inputs considered in the iteration</a:t>
            </a:r>
            <a:endParaRPr lang="fr-FR" sz="1600" dirty="0"/>
          </a:p>
        </p:txBody>
      </p:sp>
      <p:sp>
        <p:nvSpPr>
          <p:cNvPr id="18" name="Rectangle : coins arrondis 17">
            <a:extLst>
              <a:ext uri="{FF2B5EF4-FFF2-40B4-BE49-F238E27FC236}">
                <a16:creationId xmlns:a16="http://schemas.microsoft.com/office/drawing/2014/main" id="{4238B269-C833-C6C6-8FF7-C0A648AFC28E}"/>
              </a:ext>
            </a:extLst>
          </p:cNvPr>
          <p:cNvSpPr/>
          <p:nvPr/>
        </p:nvSpPr>
        <p:spPr>
          <a:xfrm>
            <a:off x="1958781" y="3937215"/>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5: Instantiate architectural elements, allocate responsibilities and define interfaces</a:t>
            </a:r>
            <a:endParaRPr lang="fr-FR" sz="1600" dirty="0"/>
          </a:p>
        </p:txBody>
      </p:sp>
      <p:sp>
        <p:nvSpPr>
          <p:cNvPr id="20" name="Rectangle : coins arrondis 19">
            <a:extLst>
              <a:ext uri="{FF2B5EF4-FFF2-40B4-BE49-F238E27FC236}">
                <a16:creationId xmlns:a16="http://schemas.microsoft.com/office/drawing/2014/main" id="{C70CB0E6-6412-E574-1403-41A1597560AA}"/>
              </a:ext>
            </a:extLst>
          </p:cNvPr>
          <p:cNvSpPr/>
          <p:nvPr/>
        </p:nvSpPr>
        <p:spPr>
          <a:xfrm>
            <a:off x="1958781" y="457480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6: Sketch views and record design decisions</a:t>
            </a:r>
            <a:endParaRPr lang="fr-FR" sz="1600" dirty="0"/>
          </a:p>
        </p:txBody>
      </p:sp>
      <p:sp>
        <p:nvSpPr>
          <p:cNvPr id="21" name="Rectangle : coins arrondis 20">
            <a:extLst>
              <a:ext uri="{FF2B5EF4-FFF2-40B4-BE49-F238E27FC236}">
                <a16:creationId xmlns:a16="http://schemas.microsoft.com/office/drawing/2014/main" id="{FA746EC1-B21F-2863-44BE-15C974BD74EE}"/>
              </a:ext>
            </a:extLst>
          </p:cNvPr>
          <p:cNvSpPr/>
          <p:nvPr/>
        </p:nvSpPr>
        <p:spPr>
          <a:xfrm>
            <a:off x="1958781" y="5212402"/>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7: Perform analysis of current design and review iteration goal and design objectives</a:t>
            </a:r>
            <a:endParaRPr lang="fr-FR" sz="1600" dirty="0"/>
          </a:p>
        </p:txBody>
      </p:sp>
      <p:sp>
        <p:nvSpPr>
          <p:cNvPr id="22" name="Organigramme : Document 21">
            <a:extLst>
              <a:ext uri="{FF2B5EF4-FFF2-40B4-BE49-F238E27FC236}">
                <a16:creationId xmlns:a16="http://schemas.microsoft.com/office/drawing/2014/main" id="{3585CED4-F9B9-BFAB-082E-6D8313FD1A3F}"/>
              </a:ext>
            </a:extLst>
          </p:cNvPr>
          <p:cNvSpPr/>
          <p:nvPr/>
        </p:nvSpPr>
        <p:spPr>
          <a:xfrm>
            <a:off x="4941171" y="6023802"/>
            <a:ext cx="2035923" cy="751115"/>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(Refined) Software Architecture Design</a:t>
            </a:r>
            <a:endParaRPr lang="fr-FR" sz="1600" dirty="0"/>
          </a:p>
        </p:txBody>
      </p:sp>
      <p:cxnSp>
        <p:nvCxnSpPr>
          <p:cNvPr id="26" name="Connecteur : en angle 25">
            <a:extLst>
              <a:ext uri="{FF2B5EF4-FFF2-40B4-BE49-F238E27FC236}">
                <a16:creationId xmlns:a16="http://schemas.microsoft.com/office/drawing/2014/main" id="{6FEA6DE2-6738-5C18-71AB-FED8894ECB2B}"/>
              </a:ext>
            </a:extLst>
          </p:cNvPr>
          <p:cNvCxnSpPr>
            <a:cxnSpLocks/>
            <a:stCxn id="4" idx="2"/>
            <a:endCxn id="12" idx="0"/>
          </p:cNvCxnSpPr>
          <p:nvPr/>
        </p:nvCxnSpPr>
        <p:spPr>
          <a:xfrm rot="16200000" flipH="1">
            <a:off x="3541272" y="-1031023"/>
            <a:ext cx="401178" cy="443454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8" name="Connecteur : en angle 27">
            <a:extLst>
              <a:ext uri="{FF2B5EF4-FFF2-40B4-BE49-F238E27FC236}">
                <a16:creationId xmlns:a16="http://schemas.microsoft.com/office/drawing/2014/main" id="{E42A36EE-710F-FE71-FC5A-076DAF721472}"/>
              </a:ext>
            </a:extLst>
          </p:cNvPr>
          <p:cNvCxnSpPr>
            <a:cxnSpLocks/>
            <a:stCxn id="5" idx="2"/>
            <a:endCxn id="12" idx="0"/>
          </p:cNvCxnSpPr>
          <p:nvPr/>
        </p:nvCxnSpPr>
        <p:spPr>
          <a:xfrm rot="16200000" flipH="1">
            <a:off x="4673975" y="101680"/>
            <a:ext cx="401178" cy="2169140"/>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2" name="Connecteur : en angle 31">
            <a:extLst>
              <a:ext uri="{FF2B5EF4-FFF2-40B4-BE49-F238E27FC236}">
                <a16:creationId xmlns:a16="http://schemas.microsoft.com/office/drawing/2014/main" id="{5C6B9754-82F2-A222-490A-DE084373BFF2}"/>
              </a:ext>
            </a:extLst>
          </p:cNvPr>
          <p:cNvCxnSpPr>
            <a:cxnSpLocks/>
            <a:stCxn id="6" idx="2"/>
            <a:endCxn id="12" idx="0"/>
          </p:cNvCxnSpPr>
          <p:nvPr/>
        </p:nvCxnSpPr>
        <p:spPr>
          <a:xfrm rot="5400000">
            <a:off x="5806678" y="1138117"/>
            <a:ext cx="401178" cy="9626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4" name="Connecteur : en angle 33">
            <a:extLst>
              <a:ext uri="{FF2B5EF4-FFF2-40B4-BE49-F238E27FC236}">
                <a16:creationId xmlns:a16="http://schemas.microsoft.com/office/drawing/2014/main" id="{E5A83F57-7DF6-26E7-80AE-C1DCE8720DB1}"/>
              </a:ext>
            </a:extLst>
          </p:cNvPr>
          <p:cNvCxnSpPr>
            <a:cxnSpLocks/>
            <a:stCxn id="7" idx="2"/>
            <a:endCxn id="12" idx="0"/>
          </p:cNvCxnSpPr>
          <p:nvPr/>
        </p:nvCxnSpPr>
        <p:spPr>
          <a:xfrm rot="5400000">
            <a:off x="6939381" y="5414"/>
            <a:ext cx="401178" cy="2361672"/>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B16637E2-48CE-74F8-500B-7D8278446552}"/>
              </a:ext>
            </a:extLst>
          </p:cNvPr>
          <p:cNvCxnSpPr>
            <a:cxnSpLocks/>
          </p:cNvCxnSpPr>
          <p:nvPr/>
        </p:nvCxnSpPr>
        <p:spPr>
          <a:xfrm rot="5400000">
            <a:off x="8076185" y="-1127288"/>
            <a:ext cx="401178" cy="462707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63EA99AF-9BEF-6720-2ECA-F359A5C1B2DF}"/>
              </a:ext>
            </a:extLst>
          </p:cNvPr>
          <p:cNvCxnSpPr>
            <a:stCxn id="12" idx="2"/>
            <a:endCxn id="13" idx="0"/>
          </p:cNvCxnSpPr>
          <p:nvPr/>
        </p:nvCxnSpPr>
        <p:spPr>
          <a:xfrm>
            <a:off x="5959134" y="1842746"/>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085B400D-365B-FA3F-0767-801317B26432}"/>
              </a:ext>
            </a:extLst>
          </p:cNvPr>
          <p:cNvCxnSpPr>
            <a:stCxn id="13" idx="2"/>
            <a:endCxn id="14" idx="0"/>
          </p:cNvCxnSpPr>
          <p:nvPr/>
        </p:nvCxnSpPr>
        <p:spPr>
          <a:xfrm>
            <a:off x="5959134" y="2480340"/>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240133ED-CC39-A4D0-13E1-B4ACE8DDECFD}"/>
              </a:ext>
            </a:extLst>
          </p:cNvPr>
          <p:cNvCxnSpPr>
            <a:stCxn id="14" idx="2"/>
            <a:endCxn id="17" idx="0"/>
          </p:cNvCxnSpPr>
          <p:nvPr/>
        </p:nvCxnSpPr>
        <p:spPr>
          <a:xfrm>
            <a:off x="5959134" y="3117934"/>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EA525CE0-3A6B-559E-A6C6-78D4424F39F9}"/>
              </a:ext>
            </a:extLst>
          </p:cNvPr>
          <p:cNvCxnSpPr>
            <a:stCxn id="17" idx="2"/>
            <a:endCxn id="18" idx="0"/>
          </p:cNvCxnSpPr>
          <p:nvPr/>
        </p:nvCxnSpPr>
        <p:spPr>
          <a:xfrm>
            <a:off x="5959134" y="3755528"/>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06966053-518E-FE13-2252-FCF8E0B6AC4C}"/>
              </a:ext>
            </a:extLst>
          </p:cNvPr>
          <p:cNvCxnSpPr>
            <a:stCxn id="18" idx="2"/>
            <a:endCxn id="20" idx="0"/>
          </p:cNvCxnSpPr>
          <p:nvPr/>
        </p:nvCxnSpPr>
        <p:spPr>
          <a:xfrm>
            <a:off x="5959134" y="4393122"/>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C505708C-6A4E-1A59-4ED0-15CDC5E4D7F9}"/>
              </a:ext>
            </a:extLst>
          </p:cNvPr>
          <p:cNvCxnSpPr>
            <a:stCxn id="20" idx="2"/>
            <a:endCxn id="21" idx="0"/>
          </p:cNvCxnSpPr>
          <p:nvPr/>
        </p:nvCxnSpPr>
        <p:spPr>
          <a:xfrm>
            <a:off x="5959134" y="5030716"/>
            <a:ext cx="0" cy="181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4C3FB238-6C07-3795-B952-BDF9066728F3}"/>
              </a:ext>
            </a:extLst>
          </p:cNvPr>
          <p:cNvCxnSpPr>
            <a:stCxn id="21" idx="2"/>
            <a:endCxn id="22" idx="0"/>
          </p:cNvCxnSpPr>
          <p:nvPr/>
        </p:nvCxnSpPr>
        <p:spPr>
          <a:xfrm flipH="1">
            <a:off x="5959133" y="5668309"/>
            <a:ext cx="1" cy="35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eur : en angle 55">
            <a:extLst>
              <a:ext uri="{FF2B5EF4-FFF2-40B4-BE49-F238E27FC236}">
                <a16:creationId xmlns:a16="http://schemas.microsoft.com/office/drawing/2014/main" id="{AD07F844-3EE6-AA22-7DDA-6736B4985EFE}"/>
              </a:ext>
            </a:extLst>
          </p:cNvPr>
          <p:cNvCxnSpPr>
            <a:stCxn id="21" idx="1"/>
            <a:endCxn id="13" idx="1"/>
          </p:cNvCxnSpPr>
          <p:nvPr/>
        </p:nvCxnSpPr>
        <p:spPr>
          <a:xfrm rot="10800000">
            <a:off x="1958781" y="2252388"/>
            <a:ext cx="12700" cy="3187969"/>
          </a:xfrm>
          <a:prstGeom prst="bentConnector3">
            <a:avLst>
              <a:gd name="adj1" fmla="val 3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 en angle 59">
            <a:extLst>
              <a:ext uri="{FF2B5EF4-FFF2-40B4-BE49-F238E27FC236}">
                <a16:creationId xmlns:a16="http://schemas.microsoft.com/office/drawing/2014/main" id="{C9A76D9E-E2B3-D530-785F-38CEDC3052AD}"/>
              </a:ext>
            </a:extLst>
          </p:cNvPr>
          <p:cNvCxnSpPr>
            <a:stCxn id="22" idx="1"/>
            <a:endCxn id="12" idx="1"/>
          </p:cNvCxnSpPr>
          <p:nvPr/>
        </p:nvCxnSpPr>
        <p:spPr>
          <a:xfrm rot="10800000">
            <a:off x="1958781" y="1614794"/>
            <a:ext cx="2982390" cy="4784567"/>
          </a:xfrm>
          <a:prstGeom prst="bentConnector3">
            <a:avLst>
              <a:gd name="adj1" fmla="val 145138"/>
            </a:avLst>
          </a:prstGeom>
          <a:ln>
            <a:prstDash val="dash"/>
            <a:tailEnd type="triangle"/>
          </a:ln>
        </p:spPr>
        <p:style>
          <a:lnRef idx="1">
            <a:schemeClr val="dk1"/>
          </a:lnRef>
          <a:fillRef idx="0">
            <a:schemeClr val="dk1"/>
          </a:fillRef>
          <a:effectRef idx="0">
            <a:schemeClr val="dk1"/>
          </a:effectRef>
          <a:fontRef idx="minor">
            <a:schemeClr val="tx1"/>
          </a:fontRef>
        </p:style>
      </p:cxnSp>
      <p:grpSp>
        <p:nvGrpSpPr>
          <p:cNvPr id="80" name="Groupe 79">
            <a:extLst>
              <a:ext uri="{FF2B5EF4-FFF2-40B4-BE49-F238E27FC236}">
                <a16:creationId xmlns:a16="http://schemas.microsoft.com/office/drawing/2014/main" id="{9E1672EB-9EC4-A1D1-644C-1596F0405138}"/>
              </a:ext>
            </a:extLst>
          </p:cNvPr>
          <p:cNvGrpSpPr/>
          <p:nvPr/>
        </p:nvGrpSpPr>
        <p:grpSpPr>
          <a:xfrm>
            <a:off x="10586209" y="3479800"/>
            <a:ext cx="1540933" cy="3188732"/>
            <a:chOff x="10515600" y="1586468"/>
            <a:chExt cx="1540933" cy="3188732"/>
          </a:xfrm>
        </p:grpSpPr>
        <p:sp>
          <p:nvSpPr>
            <p:cNvPr id="69" name="Organigramme : Document 68">
              <a:extLst>
                <a:ext uri="{FF2B5EF4-FFF2-40B4-BE49-F238E27FC236}">
                  <a16:creationId xmlns:a16="http://schemas.microsoft.com/office/drawing/2014/main" id="{5F0E9563-AC8F-04DE-A12E-E4C36F4252A7}"/>
                </a:ext>
              </a:extLst>
            </p:cNvPr>
            <p:cNvSpPr/>
            <p:nvPr/>
          </p:nvSpPr>
          <p:spPr>
            <a:xfrm>
              <a:off x="10693399" y="2024433"/>
              <a:ext cx="1176867" cy="455907"/>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driver</a:t>
              </a:r>
              <a:endParaRPr lang="fr-FR" sz="1600" dirty="0"/>
            </a:p>
          </p:txBody>
        </p:sp>
        <p:sp>
          <p:nvSpPr>
            <p:cNvPr id="70" name="Organigramme : Document 69">
              <a:extLst>
                <a:ext uri="{FF2B5EF4-FFF2-40B4-BE49-F238E27FC236}">
                  <a16:creationId xmlns:a16="http://schemas.microsoft.com/office/drawing/2014/main" id="{B3713706-19B5-4DE8-142D-7E1AA2B6FE02}"/>
                </a:ext>
              </a:extLst>
            </p:cNvPr>
            <p:cNvSpPr/>
            <p:nvPr/>
          </p:nvSpPr>
          <p:spPr>
            <a:xfrm>
              <a:off x="10693399" y="2687936"/>
              <a:ext cx="1176867" cy="455908"/>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Architecture Design</a:t>
              </a:r>
              <a:endParaRPr lang="fr-FR" sz="1400" dirty="0"/>
            </a:p>
          </p:txBody>
        </p:sp>
        <p:sp>
          <p:nvSpPr>
            <p:cNvPr id="71" name="Rectangle : coins arrondis 70">
              <a:extLst>
                <a:ext uri="{FF2B5EF4-FFF2-40B4-BE49-F238E27FC236}">
                  <a16:creationId xmlns:a16="http://schemas.microsoft.com/office/drawing/2014/main" id="{F7306100-C3F3-C93C-CCF3-7491FA85E9F8}"/>
                </a:ext>
              </a:extLst>
            </p:cNvPr>
            <p:cNvSpPr/>
            <p:nvPr/>
          </p:nvSpPr>
          <p:spPr>
            <a:xfrm>
              <a:off x="10693399" y="3299621"/>
              <a:ext cx="1176867" cy="41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endParaRPr lang="fr-FR" dirty="0"/>
            </a:p>
          </p:txBody>
        </p:sp>
        <p:cxnSp>
          <p:nvCxnSpPr>
            <p:cNvPr id="73" name="Connecteur droit avec flèche 72">
              <a:extLst>
                <a:ext uri="{FF2B5EF4-FFF2-40B4-BE49-F238E27FC236}">
                  <a16:creationId xmlns:a16="http://schemas.microsoft.com/office/drawing/2014/main" id="{177D4241-E31C-36E6-D0C8-FDC2A3BB05F3}"/>
                </a:ext>
              </a:extLst>
            </p:cNvPr>
            <p:cNvCxnSpPr/>
            <p:nvPr/>
          </p:nvCxnSpPr>
          <p:spPr>
            <a:xfrm>
              <a:off x="10854267" y="4131733"/>
              <a:ext cx="880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ZoneTexte 73">
              <a:extLst>
                <a:ext uri="{FF2B5EF4-FFF2-40B4-BE49-F238E27FC236}">
                  <a16:creationId xmlns:a16="http://schemas.microsoft.com/office/drawing/2014/main" id="{CF3C745B-07F4-9CBB-B7F7-D1BEB061E9AF}"/>
                </a:ext>
              </a:extLst>
            </p:cNvPr>
            <p:cNvSpPr txBox="1"/>
            <p:nvPr/>
          </p:nvSpPr>
          <p:spPr>
            <a:xfrm>
              <a:off x="10727324" y="3795836"/>
              <a:ext cx="1142942" cy="369332"/>
            </a:xfrm>
            <a:prstGeom prst="rect">
              <a:avLst/>
            </a:prstGeom>
            <a:noFill/>
          </p:spPr>
          <p:txBody>
            <a:bodyPr wrap="none" rtlCol="0">
              <a:spAutoFit/>
            </a:bodyPr>
            <a:lstStyle/>
            <a:p>
              <a:r>
                <a:rPr lang="en-US" dirty="0"/>
                <a:t>Precedent</a:t>
              </a:r>
              <a:endParaRPr lang="fr-FR" dirty="0"/>
            </a:p>
          </p:txBody>
        </p:sp>
        <p:cxnSp>
          <p:nvCxnSpPr>
            <p:cNvPr id="76" name="Connecteur droit avec flèche 75">
              <a:extLst>
                <a:ext uri="{FF2B5EF4-FFF2-40B4-BE49-F238E27FC236}">
                  <a16:creationId xmlns:a16="http://schemas.microsoft.com/office/drawing/2014/main" id="{FDA6E397-28B5-6EF7-9875-1C8C7F514C1D}"/>
                </a:ext>
              </a:extLst>
            </p:cNvPr>
            <p:cNvCxnSpPr/>
            <p:nvPr/>
          </p:nvCxnSpPr>
          <p:spPr>
            <a:xfrm>
              <a:off x="10854267" y="4483965"/>
              <a:ext cx="88053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77" name="ZoneTexte 76">
              <a:extLst>
                <a:ext uri="{FF2B5EF4-FFF2-40B4-BE49-F238E27FC236}">
                  <a16:creationId xmlns:a16="http://schemas.microsoft.com/office/drawing/2014/main" id="{BAE45427-7B0F-E2B8-9DFF-AC39B877EBC6}"/>
                </a:ext>
              </a:extLst>
            </p:cNvPr>
            <p:cNvSpPr txBox="1"/>
            <p:nvPr/>
          </p:nvSpPr>
          <p:spPr>
            <a:xfrm>
              <a:off x="10628066" y="4192995"/>
              <a:ext cx="1341457" cy="369332"/>
            </a:xfrm>
            <a:prstGeom prst="rect">
              <a:avLst/>
            </a:prstGeom>
            <a:noFill/>
          </p:spPr>
          <p:txBody>
            <a:bodyPr wrap="none" rtlCol="0">
              <a:spAutoFit/>
            </a:bodyPr>
            <a:lstStyle/>
            <a:p>
              <a:r>
                <a:rPr lang="en-US" dirty="0"/>
                <a:t>Artifact flow</a:t>
              </a:r>
              <a:endParaRPr lang="fr-FR" dirty="0"/>
            </a:p>
          </p:txBody>
        </p:sp>
        <p:sp>
          <p:nvSpPr>
            <p:cNvPr id="78" name="Rectangle 77">
              <a:extLst>
                <a:ext uri="{FF2B5EF4-FFF2-40B4-BE49-F238E27FC236}">
                  <a16:creationId xmlns:a16="http://schemas.microsoft.com/office/drawing/2014/main" id="{E5AB809F-03A4-A3DA-C33B-4BFF82CA67E7}"/>
                </a:ext>
              </a:extLst>
            </p:cNvPr>
            <p:cNvSpPr/>
            <p:nvPr/>
          </p:nvSpPr>
          <p:spPr>
            <a:xfrm>
              <a:off x="10515600" y="1586468"/>
              <a:ext cx="1540933" cy="31887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9" name="ZoneTexte 78">
              <a:extLst>
                <a:ext uri="{FF2B5EF4-FFF2-40B4-BE49-F238E27FC236}">
                  <a16:creationId xmlns:a16="http://schemas.microsoft.com/office/drawing/2014/main" id="{F2B83007-669A-50F1-DCF0-CA065F56EF67}"/>
                </a:ext>
              </a:extLst>
            </p:cNvPr>
            <p:cNvSpPr txBox="1"/>
            <p:nvPr/>
          </p:nvSpPr>
          <p:spPr>
            <a:xfrm>
              <a:off x="10515600" y="1591733"/>
              <a:ext cx="518860" cy="369332"/>
            </a:xfrm>
            <a:prstGeom prst="rect">
              <a:avLst/>
            </a:prstGeom>
            <a:noFill/>
          </p:spPr>
          <p:txBody>
            <a:bodyPr wrap="none" rtlCol="0">
              <a:spAutoFit/>
            </a:bodyPr>
            <a:lstStyle/>
            <a:p>
              <a:r>
                <a:rPr lang="en-US" dirty="0"/>
                <a:t>Key</a:t>
              </a:r>
              <a:endParaRPr lang="fr-FR" dirty="0"/>
            </a:p>
          </p:txBody>
        </p:sp>
      </p:grpSp>
      <p:sp>
        <p:nvSpPr>
          <p:cNvPr id="81" name="ZoneTexte 80">
            <a:extLst>
              <a:ext uri="{FF2B5EF4-FFF2-40B4-BE49-F238E27FC236}">
                <a16:creationId xmlns:a16="http://schemas.microsoft.com/office/drawing/2014/main" id="{94938E16-F08A-E890-5C76-BEE28679CEF6}"/>
              </a:ext>
            </a:extLst>
          </p:cNvPr>
          <p:cNvSpPr txBox="1"/>
          <p:nvPr/>
        </p:nvSpPr>
        <p:spPr>
          <a:xfrm rot="16200000">
            <a:off x="-1161881" y="3523206"/>
            <a:ext cx="3550844" cy="646331"/>
          </a:xfrm>
          <a:prstGeom prst="rect">
            <a:avLst/>
          </a:prstGeom>
          <a:noFill/>
        </p:spPr>
        <p:txBody>
          <a:bodyPr wrap="none" rtlCol="0">
            <a:spAutoFit/>
          </a:bodyPr>
          <a:lstStyle/>
          <a:p>
            <a:r>
              <a:rPr lang="en-US" dirty="0"/>
              <a:t>From a previous round of iterations </a:t>
            </a:r>
          </a:p>
          <a:p>
            <a:r>
              <a:rPr lang="en-US" dirty="0"/>
              <a:t>Or from an existing system</a:t>
            </a:r>
            <a:endParaRPr lang="fr-FR" dirty="0"/>
          </a:p>
        </p:txBody>
      </p:sp>
      <p:sp>
        <p:nvSpPr>
          <p:cNvPr id="83" name="ZoneTexte 82">
            <a:extLst>
              <a:ext uri="{FF2B5EF4-FFF2-40B4-BE49-F238E27FC236}">
                <a16:creationId xmlns:a16="http://schemas.microsoft.com/office/drawing/2014/main" id="{F3CAB1D9-A1FE-A0AB-BDCE-26CE7C6CE2A0}"/>
              </a:ext>
            </a:extLst>
          </p:cNvPr>
          <p:cNvSpPr txBox="1"/>
          <p:nvPr/>
        </p:nvSpPr>
        <p:spPr>
          <a:xfrm rot="16200000">
            <a:off x="519896" y="3661705"/>
            <a:ext cx="1961306" cy="369332"/>
          </a:xfrm>
          <a:prstGeom prst="rect">
            <a:avLst/>
          </a:prstGeom>
          <a:noFill/>
        </p:spPr>
        <p:txBody>
          <a:bodyPr wrap="none" rtlCol="0">
            <a:spAutoFit/>
          </a:bodyPr>
          <a:lstStyle/>
          <a:p>
            <a:r>
              <a:rPr lang="en-US" dirty="0"/>
              <a:t>Iterate if necessary</a:t>
            </a:r>
            <a:endParaRPr lang="fr-FR" dirty="0"/>
          </a:p>
        </p:txBody>
      </p:sp>
      <p:sp>
        <p:nvSpPr>
          <p:cNvPr id="2" name="Rectangle 1">
            <a:extLst>
              <a:ext uri="{FF2B5EF4-FFF2-40B4-BE49-F238E27FC236}">
                <a16:creationId xmlns:a16="http://schemas.microsoft.com/office/drawing/2014/main" id="{A9D414C0-85D5-0432-C337-04BBA15FD165}"/>
              </a:ext>
            </a:extLst>
          </p:cNvPr>
          <p:cNvSpPr/>
          <p:nvPr/>
        </p:nvSpPr>
        <p:spPr>
          <a:xfrm>
            <a:off x="9485450" y="134073"/>
            <a:ext cx="2363923" cy="972620"/>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fr-FR"/>
          </a:p>
        </p:txBody>
      </p:sp>
    </p:spTree>
    <p:extLst>
      <p:ext uri="{BB962C8B-B14F-4D97-AF65-F5344CB8AC3E}">
        <p14:creationId xmlns:p14="http://schemas.microsoft.com/office/powerpoint/2010/main" val="4215544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ocument 3">
            <a:extLst>
              <a:ext uri="{FF2B5EF4-FFF2-40B4-BE49-F238E27FC236}">
                <a16:creationId xmlns:a16="http://schemas.microsoft.com/office/drawing/2014/main" id="{E24FCA22-2250-3A0B-9CE1-9300383D36FD}"/>
              </a:ext>
            </a:extLst>
          </p:cNvPr>
          <p:cNvSpPr/>
          <p:nvPr/>
        </p:nvSpPr>
        <p:spPr>
          <a:xfrm>
            <a:off x="506626" y="284203"/>
            <a:ext cx="2035923" cy="751115"/>
          </a:xfrm>
          <a:prstGeom prst="flowChartDocumen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a:t>Design Objectives** </a:t>
            </a:r>
            <a:endParaRPr lang="fr-FR" sz="1600" dirty="0"/>
          </a:p>
        </p:txBody>
      </p:sp>
      <p:sp>
        <p:nvSpPr>
          <p:cNvPr id="5" name="Organigramme : Document 4">
            <a:extLst>
              <a:ext uri="{FF2B5EF4-FFF2-40B4-BE49-F238E27FC236}">
                <a16:creationId xmlns:a16="http://schemas.microsoft.com/office/drawing/2014/main" id="{C9593698-E79B-DF83-827F-3C3E68E99E5A}"/>
              </a:ext>
            </a:extLst>
          </p:cNvPr>
          <p:cNvSpPr/>
          <p:nvPr/>
        </p:nvSpPr>
        <p:spPr>
          <a:xfrm>
            <a:off x="2772032" y="284203"/>
            <a:ext cx="2035923" cy="751115"/>
          </a:xfrm>
          <a:prstGeom prst="flowChartDocumen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a:t>Primary functional requirement</a:t>
            </a:r>
            <a:endParaRPr lang="fr-FR" sz="1600" dirty="0"/>
          </a:p>
        </p:txBody>
      </p:sp>
      <p:sp>
        <p:nvSpPr>
          <p:cNvPr id="6" name="Organigramme : Document 5">
            <a:extLst>
              <a:ext uri="{FF2B5EF4-FFF2-40B4-BE49-F238E27FC236}">
                <a16:creationId xmlns:a16="http://schemas.microsoft.com/office/drawing/2014/main" id="{2360AC8F-7DFA-EB16-9AC9-655B001487A3}"/>
              </a:ext>
            </a:extLst>
          </p:cNvPr>
          <p:cNvSpPr/>
          <p:nvPr/>
        </p:nvSpPr>
        <p:spPr>
          <a:xfrm>
            <a:off x="5037438" y="284203"/>
            <a:ext cx="2035923" cy="751115"/>
          </a:xfrm>
          <a:prstGeom prst="flowChartDocumen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a:t>Quality attribute scenarios</a:t>
            </a:r>
            <a:endParaRPr lang="fr-FR" sz="1600" dirty="0"/>
          </a:p>
        </p:txBody>
      </p:sp>
      <p:sp>
        <p:nvSpPr>
          <p:cNvPr id="7" name="Organigramme : Document 6">
            <a:extLst>
              <a:ext uri="{FF2B5EF4-FFF2-40B4-BE49-F238E27FC236}">
                <a16:creationId xmlns:a16="http://schemas.microsoft.com/office/drawing/2014/main" id="{C9F99E82-E3B7-D43C-EEDE-AFB4E5C5444C}"/>
              </a:ext>
            </a:extLst>
          </p:cNvPr>
          <p:cNvSpPr/>
          <p:nvPr/>
        </p:nvSpPr>
        <p:spPr>
          <a:xfrm>
            <a:off x="7302844" y="284203"/>
            <a:ext cx="2035923" cy="751115"/>
          </a:xfrm>
          <a:prstGeom prst="flowChartDocumen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a:t>Constraints</a:t>
            </a:r>
            <a:endParaRPr lang="fr-FR" sz="1600" dirty="0"/>
          </a:p>
        </p:txBody>
      </p:sp>
      <p:sp>
        <p:nvSpPr>
          <p:cNvPr id="8" name="Organigramme : Document 7">
            <a:extLst>
              <a:ext uri="{FF2B5EF4-FFF2-40B4-BE49-F238E27FC236}">
                <a16:creationId xmlns:a16="http://schemas.microsoft.com/office/drawing/2014/main" id="{A1C2EDCD-7B42-5DED-E621-A216653A52DF}"/>
              </a:ext>
            </a:extLst>
          </p:cNvPr>
          <p:cNvSpPr/>
          <p:nvPr/>
        </p:nvSpPr>
        <p:spPr>
          <a:xfrm>
            <a:off x="9568248" y="284203"/>
            <a:ext cx="2035923" cy="751115"/>
          </a:xfrm>
          <a:prstGeom prst="flowChartDocumen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a:t>Concerns**</a:t>
            </a:r>
            <a:endParaRPr lang="fr-FR" sz="1600" dirty="0"/>
          </a:p>
        </p:txBody>
      </p:sp>
      <p:sp>
        <p:nvSpPr>
          <p:cNvPr id="12" name="Rectangle : coins arrondis 11">
            <a:extLst>
              <a:ext uri="{FF2B5EF4-FFF2-40B4-BE49-F238E27FC236}">
                <a16:creationId xmlns:a16="http://schemas.microsoft.com/office/drawing/2014/main" id="{7EBA23A1-6927-24FE-05B1-5C295D44EC6B}"/>
              </a:ext>
            </a:extLst>
          </p:cNvPr>
          <p:cNvSpPr/>
          <p:nvPr/>
        </p:nvSpPr>
        <p:spPr>
          <a:xfrm>
            <a:off x="1958781" y="1386839"/>
            <a:ext cx="8000705" cy="45590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1600" dirty="0" err="1"/>
              <a:t>Step</a:t>
            </a:r>
            <a:r>
              <a:rPr lang="fr-FR" sz="1600" dirty="0"/>
              <a:t> 1: </a:t>
            </a:r>
            <a:r>
              <a:rPr lang="fr-FR" sz="1600" dirty="0" err="1"/>
              <a:t>Review</a:t>
            </a:r>
            <a:r>
              <a:rPr lang="fr-FR" sz="1600" dirty="0"/>
              <a:t> Inputs</a:t>
            </a:r>
          </a:p>
        </p:txBody>
      </p:sp>
      <p:sp>
        <p:nvSpPr>
          <p:cNvPr id="13" name="Rectangle : coins arrondis 12">
            <a:extLst>
              <a:ext uri="{FF2B5EF4-FFF2-40B4-BE49-F238E27FC236}">
                <a16:creationId xmlns:a16="http://schemas.microsoft.com/office/drawing/2014/main" id="{051441A6-931C-4CDF-F418-A134E48C9902}"/>
              </a:ext>
            </a:extLst>
          </p:cNvPr>
          <p:cNvSpPr/>
          <p:nvPr/>
        </p:nvSpPr>
        <p:spPr>
          <a:xfrm>
            <a:off x="1958781" y="2024433"/>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2: Establish Iteration Goal and select the input to be considered in the iteration **</a:t>
            </a:r>
            <a:endParaRPr lang="fr-FR" sz="1600" dirty="0"/>
          </a:p>
        </p:txBody>
      </p:sp>
      <p:sp>
        <p:nvSpPr>
          <p:cNvPr id="14" name="Rectangle : coins arrondis 13">
            <a:extLst>
              <a:ext uri="{FF2B5EF4-FFF2-40B4-BE49-F238E27FC236}">
                <a16:creationId xmlns:a16="http://schemas.microsoft.com/office/drawing/2014/main" id="{D349BCB6-0F64-04C2-ED41-9D96B127E038}"/>
              </a:ext>
            </a:extLst>
          </p:cNvPr>
          <p:cNvSpPr/>
          <p:nvPr/>
        </p:nvSpPr>
        <p:spPr>
          <a:xfrm>
            <a:off x="1958781" y="2662027"/>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3: Choose one or more elements of the system to decompose **</a:t>
            </a:r>
            <a:endParaRPr lang="fr-FR" sz="1600" dirty="0"/>
          </a:p>
        </p:txBody>
      </p:sp>
      <p:sp>
        <p:nvSpPr>
          <p:cNvPr id="17" name="Rectangle : coins arrondis 16">
            <a:extLst>
              <a:ext uri="{FF2B5EF4-FFF2-40B4-BE49-F238E27FC236}">
                <a16:creationId xmlns:a16="http://schemas.microsoft.com/office/drawing/2014/main" id="{D61AD6EE-79A0-B2FA-8448-8632AC1CB12D}"/>
              </a:ext>
            </a:extLst>
          </p:cNvPr>
          <p:cNvSpPr/>
          <p:nvPr/>
        </p:nvSpPr>
        <p:spPr>
          <a:xfrm>
            <a:off x="1958781" y="3299621"/>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4: Choose one or more design concepts that satisfy the inputs considered in the iteration</a:t>
            </a:r>
            <a:endParaRPr lang="fr-FR" sz="1600" dirty="0"/>
          </a:p>
        </p:txBody>
      </p:sp>
      <p:sp>
        <p:nvSpPr>
          <p:cNvPr id="18" name="Rectangle : coins arrondis 17">
            <a:extLst>
              <a:ext uri="{FF2B5EF4-FFF2-40B4-BE49-F238E27FC236}">
                <a16:creationId xmlns:a16="http://schemas.microsoft.com/office/drawing/2014/main" id="{4238B269-C833-C6C6-8FF7-C0A648AFC28E}"/>
              </a:ext>
            </a:extLst>
          </p:cNvPr>
          <p:cNvSpPr/>
          <p:nvPr/>
        </p:nvSpPr>
        <p:spPr>
          <a:xfrm>
            <a:off x="1958781" y="3937215"/>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5: Instantiate architectural elements, allocate responsibilities and define interfaces</a:t>
            </a:r>
            <a:endParaRPr lang="fr-FR" sz="1600" dirty="0"/>
          </a:p>
        </p:txBody>
      </p:sp>
      <p:sp>
        <p:nvSpPr>
          <p:cNvPr id="20" name="Rectangle : coins arrondis 19">
            <a:extLst>
              <a:ext uri="{FF2B5EF4-FFF2-40B4-BE49-F238E27FC236}">
                <a16:creationId xmlns:a16="http://schemas.microsoft.com/office/drawing/2014/main" id="{C70CB0E6-6412-E574-1403-41A1597560AA}"/>
              </a:ext>
            </a:extLst>
          </p:cNvPr>
          <p:cNvSpPr/>
          <p:nvPr/>
        </p:nvSpPr>
        <p:spPr>
          <a:xfrm>
            <a:off x="1958781" y="457480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6: Sketch views and record design decisions</a:t>
            </a:r>
            <a:endParaRPr lang="fr-FR" sz="1600" dirty="0"/>
          </a:p>
        </p:txBody>
      </p:sp>
      <p:sp>
        <p:nvSpPr>
          <p:cNvPr id="21" name="Rectangle : coins arrondis 20">
            <a:extLst>
              <a:ext uri="{FF2B5EF4-FFF2-40B4-BE49-F238E27FC236}">
                <a16:creationId xmlns:a16="http://schemas.microsoft.com/office/drawing/2014/main" id="{FA746EC1-B21F-2863-44BE-15C974BD74EE}"/>
              </a:ext>
            </a:extLst>
          </p:cNvPr>
          <p:cNvSpPr/>
          <p:nvPr/>
        </p:nvSpPr>
        <p:spPr>
          <a:xfrm>
            <a:off x="1958781" y="5212402"/>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7: Perform analysis of current design and review iteration goal and design objectives</a:t>
            </a:r>
            <a:endParaRPr lang="fr-FR" sz="1600" dirty="0"/>
          </a:p>
        </p:txBody>
      </p:sp>
      <p:sp>
        <p:nvSpPr>
          <p:cNvPr id="22" name="Organigramme : Document 21">
            <a:extLst>
              <a:ext uri="{FF2B5EF4-FFF2-40B4-BE49-F238E27FC236}">
                <a16:creationId xmlns:a16="http://schemas.microsoft.com/office/drawing/2014/main" id="{3585CED4-F9B9-BFAB-082E-6D8313FD1A3F}"/>
              </a:ext>
            </a:extLst>
          </p:cNvPr>
          <p:cNvSpPr/>
          <p:nvPr/>
        </p:nvSpPr>
        <p:spPr>
          <a:xfrm>
            <a:off x="4941171" y="6023802"/>
            <a:ext cx="2035923" cy="751115"/>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(Refined) Software Architecture Design</a:t>
            </a:r>
            <a:endParaRPr lang="fr-FR" sz="1600" dirty="0"/>
          </a:p>
        </p:txBody>
      </p:sp>
      <p:cxnSp>
        <p:nvCxnSpPr>
          <p:cNvPr id="26" name="Connecteur : en angle 25">
            <a:extLst>
              <a:ext uri="{FF2B5EF4-FFF2-40B4-BE49-F238E27FC236}">
                <a16:creationId xmlns:a16="http://schemas.microsoft.com/office/drawing/2014/main" id="{6FEA6DE2-6738-5C18-71AB-FED8894ECB2B}"/>
              </a:ext>
            </a:extLst>
          </p:cNvPr>
          <p:cNvCxnSpPr>
            <a:cxnSpLocks/>
            <a:stCxn id="4" idx="2"/>
            <a:endCxn id="12" idx="0"/>
          </p:cNvCxnSpPr>
          <p:nvPr/>
        </p:nvCxnSpPr>
        <p:spPr>
          <a:xfrm rot="16200000" flipH="1">
            <a:off x="3541272" y="-1031023"/>
            <a:ext cx="401178" cy="443454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8" name="Connecteur : en angle 27">
            <a:extLst>
              <a:ext uri="{FF2B5EF4-FFF2-40B4-BE49-F238E27FC236}">
                <a16:creationId xmlns:a16="http://schemas.microsoft.com/office/drawing/2014/main" id="{E42A36EE-710F-FE71-FC5A-076DAF721472}"/>
              </a:ext>
            </a:extLst>
          </p:cNvPr>
          <p:cNvCxnSpPr>
            <a:cxnSpLocks/>
            <a:stCxn id="5" idx="2"/>
            <a:endCxn id="12" idx="0"/>
          </p:cNvCxnSpPr>
          <p:nvPr/>
        </p:nvCxnSpPr>
        <p:spPr>
          <a:xfrm rot="16200000" flipH="1">
            <a:off x="4673975" y="101680"/>
            <a:ext cx="401178" cy="2169140"/>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2" name="Connecteur : en angle 31">
            <a:extLst>
              <a:ext uri="{FF2B5EF4-FFF2-40B4-BE49-F238E27FC236}">
                <a16:creationId xmlns:a16="http://schemas.microsoft.com/office/drawing/2014/main" id="{5C6B9754-82F2-A222-490A-DE084373BFF2}"/>
              </a:ext>
            </a:extLst>
          </p:cNvPr>
          <p:cNvCxnSpPr>
            <a:cxnSpLocks/>
            <a:stCxn id="6" idx="2"/>
            <a:endCxn id="12" idx="0"/>
          </p:cNvCxnSpPr>
          <p:nvPr/>
        </p:nvCxnSpPr>
        <p:spPr>
          <a:xfrm rot="5400000">
            <a:off x="5806678" y="1138117"/>
            <a:ext cx="401178" cy="9626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4" name="Connecteur : en angle 33">
            <a:extLst>
              <a:ext uri="{FF2B5EF4-FFF2-40B4-BE49-F238E27FC236}">
                <a16:creationId xmlns:a16="http://schemas.microsoft.com/office/drawing/2014/main" id="{E5A83F57-7DF6-26E7-80AE-C1DCE8720DB1}"/>
              </a:ext>
            </a:extLst>
          </p:cNvPr>
          <p:cNvCxnSpPr>
            <a:cxnSpLocks/>
            <a:stCxn id="7" idx="2"/>
            <a:endCxn id="12" idx="0"/>
          </p:cNvCxnSpPr>
          <p:nvPr/>
        </p:nvCxnSpPr>
        <p:spPr>
          <a:xfrm rot="5400000">
            <a:off x="6939381" y="5414"/>
            <a:ext cx="401178" cy="2361672"/>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B16637E2-48CE-74F8-500B-7D8278446552}"/>
              </a:ext>
            </a:extLst>
          </p:cNvPr>
          <p:cNvCxnSpPr>
            <a:cxnSpLocks/>
          </p:cNvCxnSpPr>
          <p:nvPr/>
        </p:nvCxnSpPr>
        <p:spPr>
          <a:xfrm rot="5400000">
            <a:off x="8076185" y="-1127288"/>
            <a:ext cx="401178" cy="462707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63EA99AF-9BEF-6720-2ECA-F359A5C1B2DF}"/>
              </a:ext>
            </a:extLst>
          </p:cNvPr>
          <p:cNvCxnSpPr>
            <a:stCxn id="12" idx="2"/>
            <a:endCxn id="13" idx="0"/>
          </p:cNvCxnSpPr>
          <p:nvPr/>
        </p:nvCxnSpPr>
        <p:spPr>
          <a:xfrm>
            <a:off x="5959134" y="1842746"/>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085B400D-365B-FA3F-0767-801317B26432}"/>
              </a:ext>
            </a:extLst>
          </p:cNvPr>
          <p:cNvCxnSpPr>
            <a:stCxn id="13" idx="2"/>
            <a:endCxn id="14" idx="0"/>
          </p:cNvCxnSpPr>
          <p:nvPr/>
        </p:nvCxnSpPr>
        <p:spPr>
          <a:xfrm>
            <a:off x="5959134" y="2480340"/>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240133ED-CC39-A4D0-13E1-B4ACE8DDECFD}"/>
              </a:ext>
            </a:extLst>
          </p:cNvPr>
          <p:cNvCxnSpPr>
            <a:stCxn id="14" idx="2"/>
            <a:endCxn id="17" idx="0"/>
          </p:cNvCxnSpPr>
          <p:nvPr/>
        </p:nvCxnSpPr>
        <p:spPr>
          <a:xfrm>
            <a:off x="5959134" y="3117934"/>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EA525CE0-3A6B-559E-A6C6-78D4424F39F9}"/>
              </a:ext>
            </a:extLst>
          </p:cNvPr>
          <p:cNvCxnSpPr>
            <a:stCxn id="17" idx="2"/>
            <a:endCxn id="18" idx="0"/>
          </p:cNvCxnSpPr>
          <p:nvPr/>
        </p:nvCxnSpPr>
        <p:spPr>
          <a:xfrm>
            <a:off x="5959134" y="3755528"/>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06966053-518E-FE13-2252-FCF8E0B6AC4C}"/>
              </a:ext>
            </a:extLst>
          </p:cNvPr>
          <p:cNvCxnSpPr>
            <a:stCxn id="18" idx="2"/>
            <a:endCxn id="20" idx="0"/>
          </p:cNvCxnSpPr>
          <p:nvPr/>
        </p:nvCxnSpPr>
        <p:spPr>
          <a:xfrm>
            <a:off x="5959134" y="4393122"/>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C505708C-6A4E-1A59-4ED0-15CDC5E4D7F9}"/>
              </a:ext>
            </a:extLst>
          </p:cNvPr>
          <p:cNvCxnSpPr>
            <a:stCxn id="20" idx="2"/>
            <a:endCxn id="21" idx="0"/>
          </p:cNvCxnSpPr>
          <p:nvPr/>
        </p:nvCxnSpPr>
        <p:spPr>
          <a:xfrm>
            <a:off x="5959134" y="5030716"/>
            <a:ext cx="0" cy="181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4C3FB238-6C07-3795-B952-BDF9066728F3}"/>
              </a:ext>
            </a:extLst>
          </p:cNvPr>
          <p:cNvCxnSpPr>
            <a:stCxn id="21" idx="2"/>
            <a:endCxn id="22" idx="0"/>
          </p:cNvCxnSpPr>
          <p:nvPr/>
        </p:nvCxnSpPr>
        <p:spPr>
          <a:xfrm flipH="1">
            <a:off x="5959133" y="5668309"/>
            <a:ext cx="1" cy="35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eur : en angle 55">
            <a:extLst>
              <a:ext uri="{FF2B5EF4-FFF2-40B4-BE49-F238E27FC236}">
                <a16:creationId xmlns:a16="http://schemas.microsoft.com/office/drawing/2014/main" id="{AD07F844-3EE6-AA22-7DDA-6736B4985EFE}"/>
              </a:ext>
            </a:extLst>
          </p:cNvPr>
          <p:cNvCxnSpPr>
            <a:stCxn id="21" idx="1"/>
            <a:endCxn id="13" idx="1"/>
          </p:cNvCxnSpPr>
          <p:nvPr/>
        </p:nvCxnSpPr>
        <p:spPr>
          <a:xfrm rot="10800000">
            <a:off x="1958781" y="2252388"/>
            <a:ext cx="12700" cy="3187969"/>
          </a:xfrm>
          <a:prstGeom prst="bentConnector3">
            <a:avLst>
              <a:gd name="adj1" fmla="val 3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 en angle 59">
            <a:extLst>
              <a:ext uri="{FF2B5EF4-FFF2-40B4-BE49-F238E27FC236}">
                <a16:creationId xmlns:a16="http://schemas.microsoft.com/office/drawing/2014/main" id="{C9A76D9E-E2B3-D530-785F-38CEDC3052AD}"/>
              </a:ext>
            </a:extLst>
          </p:cNvPr>
          <p:cNvCxnSpPr>
            <a:stCxn id="22" idx="1"/>
            <a:endCxn id="12" idx="1"/>
          </p:cNvCxnSpPr>
          <p:nvPr/>
        </p:nvCxnSpPr>
        <p:spPr>
          <a:xfrm rot="10800000">
            <a:off x="1958781" y="1614794"/>
            <a:ext cx="2982390" cy="4784567"/>
          </a:xfrm>
          <a:prstGeom prst="bentConnector3">
            <a:avLst>
              <a:gd name="adj1" fmla="val 145138"/>
            </a:avLst>
          </a:prstGeom>
          <a:ln>
            <a:prstDash val="dash"/>
            <a:tailEnd type="triangle"/>
          </a:ln>
        </p:spPr>
        <p:style>
          <a:lnRef idx="1">
            <a:schemeClr val="dk1"/>
          </a:lnRef>
          <a:fillRef idx="0">
            <a:schemeClr val="dk1"/>
          </a:fillRef>
          <a:effectRef idx="0">
            <a:schemeClr val="dk1"/>
          </a:effectRef>
          <a:fontRef idx="minor">
            <a:schemeClr val="tx1"/>
          </a:fontRef>
        </p:style>
      </p:cxnSp>
      <p:grpSp>
        <p:nvGrpSpPr>
          <p:cNvPr id="80" name="Groupe 79">
            <a:extLst>
              <a:ext uri="{FF2B5EF4-FFF2-40B4-BE49-F238E27FC236}">
                <a16:creationId xmlns:a16="http://schemas.microsoft.com/office/drawing/2014/main" id="{9E1672EB-9EC4-A1D1-644C-1596F0405138}"/>
              </a:ext>
            </a:extLst>
          </p:cNvPr>
          <p:cNvGrpSpPr/>
          <p:nvPr/>
        </p:nvGrpSpPr>
        <p:grpSpPr>
          <a:xfrm>
            <a:off x="10586209" y="3479800"/>
            <a:ext cx="1540933" cy="3188732"/>
            <a:chOff x="10515600" y="1586468"/>
            <a:chExt cx="1540933" cy="3188732"/>
          </a:xfrm>
        </p:grpSpPr>
        <p:sp>
          <p:nvSpPr>
            <p:cNvPr id="69" name="Organigramme : Document 68">
              <a:extLst>
                <a:ext uri="{FF2B5EF4-FFF2-40B4-BE49-F238E27FC236}">
                  <a16:creationId xmlns:a16="http://schemas.microsoft.com/office/drawing/2014/main" id="{5F0E9563-AC8F-04DE-A12E-E4C36F4252A7}"/>
                </a:ext>
              </a:extLst>
            </p:cNvPr>
            <p:cNvSpPr/>
            <p:nvPr/>
          </p:nvSpPr>
          <p:spPr>
            <a:xfrm>
              <a:off x="10693399" y="2024433"/>
              <a:ext cx="1176867" cy="455907"/>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driver</a:t>
              </a:r>
              <a:endParaRPr lang="fr-FR" sz="1600" dirty="0"/>
            </a:p>
          </p:txBody>
        </p:sp>
        <p:sp>
          <p:nvSpPr>
            <p:cNvPr id="70" name="Organigramme : Document 69">
              <a:extLst>
                <a:ext uri="{FF2B5EF4-FFF2-40B4-BE49-F238E27FC236}">
                  <a16:creationId xmlns:a16="http://schemas.microsoft.com/office/drawing/2014/main" id="{B3713706-19B5-4DE8-142D-7E1AA2B6FE02}"/>
                </a:ext>
              </a:extLst>
            </p:cNvPr>
            <p:cNvSpPr/>
            <p:nvPr/>
          </p:nvSpPr>
          <p:spPr>
            <a:xfrm>
              <a:off x="10693399" y="2687936"/>
              <a:ext cx="1176867" cy="455908"/>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Architecture Design</a:t>
              </a:r>
              <a:endParaRPr lang="fr-FR" sz="1400" dirty="0"/>
            </a:p>
          </p:txBody>
        </p:sp>
        <p:sp>
          <p:nvSpPr>
            <p:cNvPr id="71" name="Rectangle : coins arrondis 70">
              <a:extLst>
                <a:ext uri="{FF2B5EF4-FFF2-40B4-BE49-F238E27FC236}">
                  <a16:creationId xmlns:a16="http://schemas.microsoft.com/office/drawing/2014/main" id="{F7306100-C3F3-C93C-CCF3-7491FA85E9F8}"/>
                </a:ext>
              </a:extLst>
            </p:cNvPr>
            <p:cNvSpPr/>
            <p:nvPr/>
          </p:nvSpPr>
          <p:spPr>
            <a:xfrm>
              <a:off x="10693399" y="3299621"/>
              <a:ext cx="1176867" cy="41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endParaRPr lang="fr-FR" dirty="0"/>
            </a:p>
          </p:txBody>
        </p:sp>
        <p:cxnSp>
          <p:nvCxnSpPr>
            <p:cNvPr id="73" name="Connecteur droit avec flèche 72">
              <a:extLst>
                <a:ext uri="{FF2B5EF4-FFF2-40B4-BE49-F238E27FC236}">
                  <a16:creationId xmlns:a16="http://schemas.microsoft.com/office/drawing/2014/main" id="{177D4241-E31C-36E6-D0C8-FDC2A3BB05F3}"/>
                </a:ext>
              </a:extLst>
            </p:cNvPr>
            <p:cNvCxnSpPr/>
            <p:nvPr/>
          </p:nvCxnSpPr>
          <p:spPr>
            <a:xfrm>
              <a:off x="10854267" y="4131733"/>
              <a:ext cx="880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ZoneTexte 73">
              <a:extLst>
                <a:ext uri="{FF2B5EF4-FFF2-40B4-BE49-F238E27FC236}">
                  <a16:creationId xmlns:a16="http://schemas.microsoft.com/office/drawing/2014/main" id="{CF3C745B-07F4-9CBB-B7F7-D1BEB061E9AF}"/>
                </a:ext>
              </a:extLst>
            </p:cNvPr>
            <p:cNvSpPr txBox="1"/>
            <p:nvPr/>
          </p:nvSpPr>
          <p:spPr>
            <a:xfrm>
              <a:off x="10727324" y="3795836"/>
              <a:ext cx="1142942" cy="369332"/>
            </a:xfrm>
            <a:prstGeom prst="rect">
              <a:avLst/>
            </a:prstGeom>
            <a:noFill/>
          </p:spPr>
          <p:txBody>
            <a:bodyPr wrap="none" rtlCol="0">
              <a:spAutoFit/>
            </a:bodyPr>
            <a:lstStyle/>
            <a:p>
              <a:r>
                <a:rPr lang="en-US" dirty="0"/>
                <a:t>Precedent</a:t>
              </a:r>
              <a:endParaRPr lang="fr-FR" dirty="0"/>
            </a:p>
          </p:txBody>
        </p:sp>
        <p:cxnSp>
          <p:nvCxnSpPr>
            <p:cNvPr id="76" name="Connecteur droit avec flèche 75">
              <a:extLst>
                <a:ext uri="{FF2B5EF4-FFF2-40B4-BE49-F238E27FC236}">
                  <a16:creationId xmlns:a16="http://schemas.microsoft.com/office/drawing/2014/main" id="{FDA6E397-28B5-6EF7-9875-1C8C7F514C1D}"/>
                </a:ext>
              </a:extLst>
            </p:cNvPr>
            <p:cNvCxnSpPr/>
            <p:nvPr/>
          </p:nvCxnSpPr>
          <p:spPr>
            <a:xfrm>
              <a:off x="10854267" y="4483965"/>
              <a:ext cx="88053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77" name="ZoneTexte 76">
              <a:extLst>
                <a:ext uri="{FF2B5EF4-FFF2-40B4-BE49-F238E27FC236}">
                  <a16:creationId xmlns:a16="http://schemas.microsoft.com/office/drawing/2014/main" id="{BAE45427-7B0F-E2B8-9DFF-AC39B877EBC6}"/>
                </a:ext>
              </a:extLst>
            </p:cNvPr>
            <p:cNvSpPr txBox="1"/>
            <p:nvPr/>
          </p:nvSpPr>
          <p:spPr>
            <a:xfrm>
              <a:off x="10628066" y="4192995"/>
              <a:ext cx="1341457" cy="369332"/>
            </a:xfrm>
            <a:prstGeom prst="rect">
              <a:avLst/>
            </a:prstGeom>
            <a:noFill/>
          </p:spPr>
          <p:txBody>
            <a:bodyPr wrap="none" rtlCol="0">
              <a:spAutoFit/>
            </a:bodyPr>
            <a:lstStyle/>
            <a:p>
              <a:r>
                <a:rPr lang="en-US" dirty="0"/>
                <a:t>Artifact flow</a:t>
              </a:r>
              <a:endParaRPr lang="fr-FR" dirty="0"/>
            </a:p>
          </p:txBody>
        </p:sp>
        <p:sp>
          <p:nvSpPr>
            <p:cNvPr id="78" name="Rectangle 77">
              <a:extLst>
                <a:ext uri="{FF2B5EF4-FFF2-40B4-BE49-F238E27FC236}">
                  <a16:creationId xmlns:a16="http://schemas.microsoft.com/office/drawing/2014/main" id="{E5AB809F-03A4-A3DA-C33B-4BFF82CA67E7}"/>
                </a:ext>
              </a:extLst>
            </p:cNvPr>
            <p:cNvSpPr/>
            <p:nvPr/>
          </p:nvSpPr>
          <p:spPr>
            <a:xfrm>
              <a:off x="10515600" y="1586468"/>
              <a:ext cx="1540933" cy="31887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9" name="ZoneTexte 78">
              <a:extLst>
                <a:ext uri="{FF2B5EF4-FFF2-40B4-BE49-F238E27FC236}">
                  <a16:creationId xmlns:a16="http://schemas.microsoft.com/office/drawing/2014/main" id="{F2B83007-669A-50F1-DCF0-CA065F56EF67}"/>
                </a:ext>
              </a:extLst>
            </p:cNvPr>
            <p:cNvSpPr txBox="1"/>
            <p:nvPr/>
          </p:nvSpPr>
          <p:spPr>
            <a:xfrm>
              <a:off x="10515600" y="1591733"/>
              <a:ext cx="518860" cy="369332"/>
            </a:xfrm>
            <a:prstGeom prst="rect">
              <a:avLst/>
            </a:prstGeom>
            <a:noFill/>
          </p:spPr>
          <p:txBody>
            <a:bodyPr wrap="none" rtlCol="0">
              <a:spAutoFit/>
            </a:bodyPr>
            <a:lstStyle/>
            <a:p>
              <a:r>
                <a:rPr lang="en-US" dirty="0"/>
                <a:t>Key</a:t>
              </a:r>
              <a:endParaRPr lang="fr-FR" dirty="0"/>
            </a:p>
          </p:txBody>
        </p:sp>
      </p:grpSp>
      <p:sp>
        <p:nvSpPr>
          <p:cNvPr id="81" name="ZoneTexte 80">
            <a:extLst>
              <a:ext uri="{FF2B5EF4-FFF2-40B4-BE49-F238E27FC236}">
                <a16:creationId xmlns:a16="http://schemas.microsoft.com/office/drawing/2014/main" id="{94938E16-F08A-E890-5C76-BEE28679CEF6}"/>
              </a:ext>
            </a:extLst>
          </p:cNvPr>
          <p:cNvSpPr txBox="1"/>
          <p:nvPr/>
        </p:nvSpPr>
        <p:spPr>
          <a:xfrm rot="16200000">
            <a:off x="-1161881" y="3523206"/>
            <a:ext cx="3550844" cy="646331"/>
          </a:xfrm>
          <a:prstGeom prst="rect">
            <a:avLst/>
          </a:prstGeom>
          <a:noFill/>
        </p:spPr>
        <p:txBody>
          <a:bodyPr wrap="none" rtlCol="0">
            <a:spAutoFit/>
          </a:bodyPr>
          <a:lstStyle/>
          <a:p>
            <a:r>
              <a:rPr lang="en-US" dirty="0"/>
              <a:t>From a previous round of iterations </a:t>
            </a:r>
          </a:p>
          <a:p>
            <a:r>
              <a:rPr lang="en-US" dirty="0"/>
              <a:t>Or from an existing system</a:t>
            </a:r>
            <a:endParaRPr lang="fr-FR" dirty="0"/>
          </a:p>
        </p:txBody>
      </p:sp>
      <p:sp>
        <p:nvSpPr>
          <p:cNvPr id="83" name="ZoneTexte 82">
            <a:extLst>
              <a:ext uri="{FF2B5EF4-FFF2-40B4-BE49-F238E27FC236}">
                <a16:creationId xmlns:a16="http://schemas.microsoft.com/office/drawing/2014/main" id="{F3CAB1D9-A1FE-A0AB-BDCE-26CE7C6CE2A0}"/>
              </a:ext>
            </a:extLst>
          </p:cNvPr>
          <p:cNvSpPr txBox="1"/>
          <p:nvPr/>
        </p:nvSpPr>
        <p:spPr>
          <a:xfrm rot="16200000">
            <a:off x="519896" y="3661705"/>
            <a:ext cx="1961306" cy="369332"/>
          </a:xfrm>
          <a:prstGeom prst="rect">
            <a:avLst/>
          </a:prstGeom>
          <a:noFill/>
        </p:spPr>
        <p:txBody>
          <a:bodyPr wrap="none" rtlCol="0">
            <a:spAutoFit/>
          </a:bodyPr>
          <a:lstStyle/>
          <a:p>
            <a:r>
              <a:rPr lang="en-US" dirty="0"/>
              <a:t>Iterate if necessary</a:t>
            </a:r>
            <a:endParaRPr lang="fr-FR" dirty="0"/>
          </a:p>
        </p:txBody>
      </p:sp>
      <p:sp>
        <p:nvSpPr>
          <p:cNvPr id="3" name="Rectangle 2">
            <a:extLst>
              <a:ext uri="{FF2B5EF4-FFF2-40B4-BE49-F238E27FC236}">
                <a16:creationId xmlns:a16="http://schemas.microsoft.com/office/drawing/2014/main" id="{85488166-F34D-8DCF-9CBA-8577FFB2A75C}"/>
              </a:ext>
            </a:extLst>
          </p:cNvPr>
          <p:cNvSpPr/>
          <p:nvPr/>
        </p:nvSpPr>
        <p:spPr>
          <a:xfrm>
            <a:off x="11489267" y="202443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15" name="Encre 14">
                <a:extLst>
                  <a:ext uri="{FF2B5EF4-FFF2-40B4-BE49-F238E27FC236}">
                    <a16:creationId xmlns:a16="http://schemas.microsoft.com/office/drawing/2014/main" id="{A44955B9-71D1-9C67-3E54-3C24D3E12B2B}"/>
                  </a:ext>
                </a:extLst>
              </p14:cNvPr>
              <p14:cNvContentPartPr/>
              <p14:nvPr/>
            </p14:nvContentPartPr>
            <p14:xfrm>
              <a:off x="11870333" y="2353413"/>
              <a:ext cx="360" cy="360"/>
            </p14:xfrm>
          </p:contentPart>
        </mc:Choice>
        <mc:Fallback>
          <p:pic>
            <p:nvPicPr>
              <p:cNvPr id="15" name="Encre 14">
                <a:extLst>
                  <a:ext uri="{FF2B5EF4-FFF2-40B4-BE49-F238E27FC236}">
                    <a16:creationId xmlns:a16="http://schemas.microsoft.com/office/drawing/2014/main" id="{A44955B9-71D1-9C67-3E54-3C24D3E12B2B}"/>
                  </a:ext>
                </a:extLst>
              </p:cNvPr>
              <p:cNvPicPr/>
              <p:nvPr/>
            </p:nvPicPr>
            <p:blipFill>
              <a:blip r:embed="rId4"/>
              <a:stretch>
                <a:fillRect/>
              </a:stretch>
            </p:blipFill>
            <p:spPr>
              <a:xfrm>
                <a:off x="11852333" y="2335773"/>
                <a:ext cx="36000" cy="36000"/>
              </a:xfrm>
              <a:prstGeom prst="rect">
                <a:avLst/>
              </a:prstGeom>
            </p:spPr>
          </p:pic>
        </mc:Fallback>
      </mc:AlternateContent>
      <p:sp>
        <p:nvSpPr>
          <p:cNvPr id="16" name="Rectangle 15">
            <a:extLst>
              <a:ext uri="{FF2B5EF4-FFF2-40B4-BE49-F238E27FC236}">
                <a16:creationId xmlns:a16="http://schemas.microsoft.com/office/drawing/2014/main" id="{EDB0C7B8-286D-BAF9-E6F6-9331BF4BC82E}"/>
              </a:ext>
            </a:extLst>
          </p:cNvPr>
          <p:cNvSpPr/>
          <p:nvPr/>
        </p:nvSpPr>
        <p:spPr>
          <a:xfrm>
            <a:off x="10998200" y="1701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50411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ocument 3">
            <a:extLst>
              <a:ext uri="{FF2B5EF4-FFF2-40B4-BE49-F238E27FC236}">
                <a16:creationId xmlns:a16="http://schemas.microsoft.com/office/drawing/2014/main" id="{E24FCA22-2250-3A0B-9CE1-9300383D36FD}"/>
              </a:ext>
            </a:extLst>
          </p:cNvPr>
          <p:cNvSpPr/>
          <p:nvPr/>
        </p:nvSpPr>
        <p:spPr>
          <a:xfrm>
            <a:off x="506626"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 Objectives** </a:t>
            </a:r>
            <a:endParaRPr lang="fr-FR" sz="1600" dirty="0"/>
          </a:p>
        </p:txBody>
      </p:sp>
      <p:sp>
        <p:nvSpPr>
          <p:cNvPr id="5" name="Organigramme : Document 4">
            <a:extLst>
              <a:ext uri="{FF2B5EF4-FFF2-40B4-BE49-F238E27FC236}">
                <a16:creationId xmlns:a16="http://schemas.microsoft.com/office/drawing/2014/main" id="{C9593698-E79B-DF83-827F-3C3E68E99E5A}"/>
              </a:ext>
            </a:extLst>
          </p:cNvPr>
          <p:cNvSpPr/>
          <p:nvPr/>
        </p:nvSpPr>
        <p:spPr>
          <a:xfrm>
            <a:off x="2772032"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Primary functional requirement</a:t>
            </a:r>
            <a:endParaRPr lang="fr-FR" sz="1600" dirty="0"/>
          </a:p>
        </p:txBody>
      </p:sp>
      <p:sp>
        <p:nvSpPr>
          <p:cNvPr id="6" name="Organigramme : Document 5">
            <a:extLst>
              <a:ext uri="{FF2B5EF4-FFF2-40B4-BE49-F238E27FC236}">
                <a16:creationId xmlns:a16="http://schemas.microsoft.com/office/drawing/2014/main" id="{2360AC8F-7DFA-EB16-9AC9-655B001487A3}"/>
              </a:ext>
            </a:extLst>
          </p:cNvPr>
          <p:cNvSpPr/>
          <p:nvPr/>
        </p:nvSpPr>
        <p:spPr>
          <a:xfrm>
            <a:off x="503743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Quality attribute scenarios</a:t>
            </a:r>
            <a:endParaRPr lang="fr-FR" sz="1600" dirty="0"/>
          </a:p>
        </p:txBody>
      </p:sp>
      <p:sp>
        <p:nvSpPr>
          <p:cNvPr id="7" name="Organigramme : Document 6">
            <a:extLst>
              <a:ext uri="{FF2B5EF4-FFF2-40B4-BE49-F238E27FC236}">
                <a16:creationId xmlns:a16="http://schemas.microsoft.com/office/drawing/2014/main" id="{C9F99E82-E3B7-D43C-EEDE-AFB4E5C5444C}"/>
              </a:ext>
            </a:extLst>
          </p:cNvPr>
          <p:cNvSpPr/>
          <p:nvPr/>
        </p:nvSpPr>
        <p:spPr>
          <a:xfrm>
            <a:off x="7302844"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Constraints</a:t>
            </a:r>
            <a:endParaRPr lang="fr-FR" sz="1600" dirty="0"/>
          </a:p>
        </p:txBody>
      </p:sp>
      <p:sp>
        <p:nvSpPr>
          <p:cNvPr id="8" name="Organigramme : Document 7">
            <a:extLst>
              <a:ext uri="{FF2B5EF4-FFF2-40B4-BE49-F238E27FC236}">
                <a16:creationId xmlns:a16="http://schemas.microsoft.com/office/drawing/2014/main" id="{A1C2EDCD-7B42-5DED-E621-A216653A52DF}"/>
              </a:ext>
            </a:extLst>
          </p:cNvPr>
          <p:cNvSpPr/>
          <p:nvPr/>
        </p:nvSpPr>
        <p:spPr>
          <a:xfrm>
            <a:off x="956824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Concerns**</a:t>
            </a:r>
            <a:endParaRPr lang="fr-FR" sz="1600" dirty="0"/>
          </a:p>
        </p:txBody>
      </p:sp>
      <p:sp>
        <p:nvSpPr>
          <p:cNvPr id="12" name="Rectangle : coins arrondis 11">
            <a:extLst>
              <a:ext uri="{FF2B5EF4-FFF2-40B4-BE49-F238E27FC236}">
                <a16:creationId xmlns:a16="http://schemas.microsoft.com/office/drawing/2014/main" id="{7EBA23A1-6927-24FE-05B1-5C295D44EC6B}"/>
              </a:ext>
            </a:extLst>
          </p:cNvPr>
          <p:cNvSpPr/>
          <p:nvPr/>
        </p:nvSpPr>
        <p:spPr>
          <a:xfrm>
            <a:off x="1958781" y="138683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Step</a:t>
            </a:r>
            <a:r>
              <a:rPr lang="fr-FR" sz="1600" dirty="0"/>
              <a:t> 1: </a:t>
            </a:r>
            <a:r>
              <a:rPr lang="fr-FR" sz="1600" dirty="0" err="1"/>
              <a:t>Review</a:t>
            </a:r>
            <a:r>
              <a:rPr lang="fr-FR" sz="1600" dirty="0"/>
              <a:t> Inputs</a:t>
            </a:r>
          </a:p>
        </p:txBody>
      </p:sp>
      <p:sp>
        <p:nvSpPr>
          <p:cNvPr id="13" name="Rectangle : coins arrondis 12">
            <a:extLst>
              <a:ext uri="{FF2B5EF4-FFF2-40B4-BE49-F238E27FC236}">
                <a16:creationId xmlns:a16="http://schemas.microsoft.com/office/drawing/2014/main" id="{051441A6-931C-4CDF-F418-A134E48C9902}"/>
              </a:ext>
            </a:extLst>
          </p:cNvPr>
          <p:cNvSpPr/>
          <p:nvPr/>
        </p:nvSpPr>
        <p:spPr>
          <a:xfrm>
            <a:off x="1958781" y="2024433"/>
            <a:ext cx="8000705" cy="455907"/>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a:t>Step 2: Establish Iteration Goal and select the input to be considered in the iteration **</a:t>
            </a:r>
            <a:endParaRPr lang="fr-FR" sz="1600" dirty="0"/>
          </a:p>
        </p:txBody>
      </p:sp>
      <p:sp>
        <p:nvSpPr>
          <p:cNvPr id="14" name="Rectangle : coins arrondis 13">
            <a:extLst>
              <a:ext uri="{FF2B5EF4-FFF2-40B4-BE49-F238E27FC236}">
                <a16:creationId xmlns:a16="http://schemas.microsoft.com/office/drawing/2014/main" id="{D349BCB6-0F64-04C2-ED41-9D96B127E038}"/>
              </a:ext>
            </a:extLst>
          </p:cNvPr>
          <p:cNvSpPr/>
          <p:nvPr/>
        </p:nvSpPr>
        <p:spPr>
          <a:xfrm>
            <a:off x="1958781" y="2662027"/>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3: Choose one or more elements of the system to decompose **</a:t>
            </a:r>
            <a:endParaRPr lang="fr-FR" sz="1600" dirty="0"/>
          </a:p>
        </p:txBody>
      </p:sp>
      <p:sp>
        <p:nvSpPr>
          <p:cNvPr id="17" name="Rectangle : coins arrondis 16">
            <a:extLst>
              <a:ext uri="{FF2B5EF4-FFF2-40B4-BE49-F238E27FC236}">
                <a16:creationId xmlns:a16="http://schemas.microsoft.com/office/drawing/2014/main" id="{D61AD6EE-79A0-B2FA-8448-8632AC1CB12D}"/>
              </a:ext>
            </a:extLst>
          </p:cNvPr>
          <p:cNvSpPr/>
          <p:nvPr/>
        </p:nvSpPr>
        <p:spPr>
          <a:xfrm>
            <a:off x="1958781" y="3299621"/>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4: Choose one or more design concepts that satisfy the inputs considered in the iteration</a:t>
            </a:r>
            <a:endParaRPr lang="fr-FR" sz="1600" dirty="0"/>
          </a:p>
        </p:txBody>
      </p:sp>
      <p:sp>
        <p:nvSpPr>
          <p:cNvPr id="18" name="Rectangle : coins arrondis 17">
            <a:extLst>
              <a:ext uri="{FF2B5EF4-FFF2-40B4-BE49-F238E27FC236}">
                <a16:creationId xmlns:a16="http://schemas.microsoft.com/office/drawing/2014/main" id="{4238B269-C833-C6C6-8FF7-C0A648AFC28E}"/>
              </a:ext>
            </a:extLst>
          </p:cNvPr>
          <p:cNvSpPr/>
          <p:nvPr/>
        </p:nvSpPr>
        <p:spPr>
          <a:xfrm>
            <a:off x="1958781" y="3937215"/>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5: Instantiate architectural elements, allocate responsibilities and define interfaces</a:t>
            </a:r>
            <a:endParaRPr lang="fr-FR" sz="1600" dirty="0"/>
          </a:p>
        </p:txBody>
      </p:sp>
      <p:sp>
        <p:nvSpPr>
          <p:cNvPr id="20" name="Rectangle : coins arrondis 19">
            <a:extLst>
              <a:ext uri="{FF2B5EF4-FFF2-40B4-BE49-F238E27FC236}">
                <a16:creationId xmlns:a16="http://schemas.microsoft.com/office/drawing/2014/main" id="{C70CB0E6-6412-E574-1403-41A1597560AA}"/>
              </a:ext>
            </a:extLst>
          </p:cNvPr>
          <p:cNvSpPr/>
          <p:nvPr/>
        </p:nvSpPr>
        <p:spPr>
          <a:xfrm>
            <a:off x="1958781" y="457480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6: Sketch views and record design decisions</a:t>
            </a:r>
            <a:endParaRPr lang="fr-FR" sz="1600" dirty="0"/>
          </a:p>
        </p:txBody>
      </p:sp>
      <p:sp>
        <p:nvSpPr>
          <p:cNvPr id="21" name="Rectangle : coins arrondis 20">
            <a:extLst>
              <a:ext uri="{FF2B5EF4-FFF2-40B4-BE49-F238E27FC236}">
                <a16:creationId xmlns:a16="http://schemas.microsoft.com/office/drawing/2014/main" id="{FA746EC1-B21F-2863-44BE-15C974BD74EE}"/>
              </a:ext>
            </a:extLst>
          </p:cNvPr>
          <p:cNvSpPr/>
          <p:nvPr/>
        </p:nvSpPr>
        <p:spPr>
          <a:xfrm>
            <a:off x="1958781" y="5212402"/>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7: Perform analysis of current design and review iteration goal and design objectives</a:t>
            </a:r>
            <a:endParaRPr lang="fr-FR" sz="1600" dirty="0"/>
          </a:p>
        </p:txBody>
      </p:sp>
      <p:sp>
        <p:nvSpPr>
          <p:cNvPr id="22" name="Organigramme : Document 21">
            <a:extLst>
              <a:ext uri="{FF2B5EF4-FFF2-40B4-BE49-F238E27FC236}">
                <a16:creationId xmlns:a16="http://schemas.microsoft.com/office/drawing/2014/main" id="{3585CED4-F9B9-BFAB-082E-6D8313FD1A3F}"/>
              </a:ext>
            </a:extLst>
          </p:cNvPr>
          <p:cNvSpPr/>
          <p:nvPr/>
        </p:nvSpPr>
        <p:spPr>
          <a:xfrm>
            <a:off x="4941171" y="6023802"/>
            <a:ext cx="2035923" cy="751115"/>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(Refined) Software Architecture Design</a:t>
            </a:r>
            <a:endParaRPr lang="fr-FR" sz="1600" dirty="0"/>
          </a:p>
        </p:txBody>
      </p:sp>
      <p:cxnSp>
        <p:nvCxnSpPr>
          <p:cNvPr id="26" name="Connecteur : en angle 25">
            <a:extLst>
              <a:ext uri="{FF2B5EF4-FFF2-40B4-BE49-F238E27FC236}">
                <a16:creationId xmlns:a16="http://schemas.microsoft.com/office/drawing/2014/main" id="{6FEA6DE2-6738-5C18-71AB-FED8894ECB2B}"/>
              </a:ext>
            </a:extLst>
          </p:cNvPr>
          <p:cNvCxnSpPr>
            <a:cxnSpLocks/>
            <a:stCxn id="4" idx="2"/>
            <a:endCxn id="12" idx="0"/>
          </p:cNvCxnSpPr>
          <p:nvPr/>
        </p:nvCxnSpPr>
        <p:spPr>
          <a:xfrm rot="16200000" flipH="1">
            <a:off x="3541272" y="-1031023"/>
            <a:ext cx="401178" cy="443454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8" name="Connecteur : en angle 27">
            <a:extLst>
              <a:ext uri="{FF2B5EF4-FFF2-40B4-BE49-F238E27FC236}">
                <a16:creationId xmlns:a16="http://schemas.microsoft.com/office/drawing/2014/main" id="{E42A36EE-710F-FE71-FC5A-076DAF721472}"/>
              </a:ext>
            </a:extLst>
          </p:cNvPr>
          <p:cNvCxnSpPr>
            <a:cxnSpLocks/>
            <a:stCxn id="5" idx="2"/>
            <a:endCxn id="12" idx="0"/>
          </p:cNvCxnSpPr>
          <p:nvPr/>
        </p:nvCxnSpPr>
        <p:spPr>
          <a:xfrm rot="16200000" flipH="1">
            <a:off x="4673975" y="101680"/>
            <a:ext cx="401178" cy="2169140"/>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2" name="Connecteur : en angle 31">
            <a:extLst>
              <a:ext uri="{FF2B5EF4-FFF2-40B4-BE49-F238E27FC236}">
                <a16:creationId xmlns:a16="http://schemas.microsoft.com/office/drawing/2014/main" id="{5C6B9754-82F2-A222-490A-DE084373BFF2}"/>
              </a:ext>
            </a:extLst>
          </p:cNvPr>
          <p:cNvCxnSpPr>
            <a:cxnSpLocks/>
            <a:stCxn id="6" idx="2"/>
            <a:endCxn id="12" idx="0"/>
          </p:cNvCxnSpPr>
          <p:nvPr/>
        </p:nvCxnSpPr>
        <p:spPr>
          <a:xfrm rot="5400000">
            <a:off x="5806678" y="1138117"/>
            <a:ext cx="401178" cy="9626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4" name="Connecteur : en angle 33">
            <a:extLst>
              <a:ext uri="{FF2B5EF4-FFF2-40B4-BE49-F238E27FC236}">
                <a16:creationId xmlns:a16="http://schemas.microsoft.com/office/drawing/2014/main" id="{E5A83F57-7DF6-26E7-80AE-C1DCE8720DB1}"/>
              </a:ext>
            </a:extLst>
          </p:cNvPr>
          <p:cNvCxnSpPr>
            <a:cxnSpLocks/>
            <a:stCxn id="7" idx="2"/>
            <a:endCxn id="12" idx="0"/>
          </p:cNvCxnSpPr>
          <p:nvPr/>
        </p:nvCxnSpPr>
        <p:spPr>
          <a:xfrm rot="5400000">
            <a:off x="6939381" y="5414"/>
            <a:ext cx="401178" cy="2361672"/>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B16637E2-48CE-74F8-500B-7D8278446552}"/>
              </a:ext>
            </a:extLst>
          </p:cNvPr>
          <p:cNvCxnSpPr>
            <a:cxnSpLocks/>
          </p:cNvCxnSpPr>
          <p:nvPr/>
        </p:nvCxnSpPr>
        <p:spPr>
          <a:xfrm rot="5400000">
            <a:off x="8076185" y="-1127288"/>
            <a:ext cx="401178" cy="462707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63EA99AF-9BEF-6720-2ECA-F359A5C1B2DF}"/>
              </a:ext>
            </a:extLst>
          </p:cNvPr>
          <p:cNvCxnSpPr>
            <a:stCxn id="12" idx="2"/>
            <a:endCxn id="13" idx="0"/>
          </p:cNvCxnSpPr>
          <p:nvPr/>
        </p:nvCxnSpPr>
        <p:spPr>
          <a:xfrm>
            <a:off x="5959134" y="1842746"/>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085B400D-365B-FA3F-0767-801317B26432}"/>
              </a:ext>
            </a:extLst>
          </p:cNvPr>
          <p:cNvCxnSpPr>
            <a:stCxn id="13" idx="2"/>
            <a:endCxn id="14" idx="0"/>
          </p:cNvCxnSpPr>
          <p:nvPr/>
        </p:nvCxnSpPr>
        <p:spPr>
          <a:xfrm>
            <a:off x="5959134" y="2480340"/>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240133ED-CC39-A4D0-13E1-B4ACE8DDECFD}"/>
              </a:ext>
            </a:extLst>
          </p:cNvPr>
          <p:cNvCxnSpPr>
            <a:stCxn id="14" idx="2"/>
            <a:endCxn id="17" idx="0"/>
          </p:cNvCxnSpPr>
          <p:nvPr/>
        </p:nvCxnSpPr>
        <p:spPr>
          <a:xfrm>
            <a:off x="5959134" y="3117934"/>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EA525CE0-3A6B-559E-A6C6-78D4424F39F9}"/>
              </a:ext>
            </a:extLst>
          </p:cNvPr>
          <p:cNvCxnSpPr>
            <a:stCxn id="17" idx="2"/>
            <a:endCxn id="18" idx="0"/>
          </p:cNvCxnSpPr>
          <p:nvPr/>
        </p:nvCxnSpPr>
        <p:spPr>
          <a:xfrm>
            <a:off x="5959134" y="3755528"/>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06966053-518E-FE13-2252-FCF8E0B6AC4C}"/>
              </a:ext>
            </a:extLst>
          </p:cNvPr>
          <p:cNvCxnSpPr>
            <a:stCxn id="18" idx="2"/>
            <a:endCxn id="20" idx="0"/>
          </p:cNvCxnSpPr>
          <p:nvPr/>
        </p:nvCxnSpPr>
        <p:spPr>
          <a:xfrm>
            <a:off x="5959134" y="4393122"/>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C505708C-6A4E-1A59-4ED0-15CDC5E4D7F9}"/>
              </a:ext>
            </a:extLst>
          </p:cNvPr>
          <p:cNvCxnSpPr>
            <a:stCxn id="20" idx="2"/>
            <a:endCxn id="21" idx="0"/>
          </p:cNvCxnSpPr>
          <p:nvPr/>
        </p:nvCxnSpPr>
        <p:spPr>
          <a:xfrm>
            <a:off x="5959134" y="5030716"/>
            <a:ext cx="0" cy="181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4C3FB238-6C07-3795-B952-BDF9066728F3}"/>
              </a:ext>
            </a:extLst>
          </p:cNvPr>
          <p:cNvCxnSpPr>
            <a:stCxn id="21" idx="2"/>
            <a:endCxn id="22" idx="0"/>
          </p:cNvCxnSpPr>
          <p:nvPr/>
        </p:nvCxnSpPr>
        <p:spPr>
          <a:xfrm flipH="1">
            <a:off x="5959133" y="5668309"/>
            <a:ext cx="1" cy="35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eur : en angle 55">
            <a:extLst>
              <a:ext uri="{FF2B5EF4-FFF2-40B4-BE49-F238E27FC236}">
                <a16:creationId xmlns:a16="http://schemas.microsoft.com/office/drawing/2014/main" id="{AD07F844-3EE6-AA22-7DDA-6736B4985EFE}"/>
              </a:ext>
            </a:extLst>
          </p:cNvPr>
          <p:cNvCxnSpPr>
            <a:stCxn id="21" idx="1"/>
            <a:endCxn id="13" idx="1"/>
          </p:cNvCxnSpPr>
          <p:nvPr/>
        </p:nvCxnSpPr>
        <p:spPr>
          <a:xfrm rot="10800000">
            <a:off x="1958781" y="2252388"/>
            <a:ext cx="12700" cy="3187969"/>
          </a:xfrm>
          <a:prstGeom prst="bentConnector3">
            <a:avLst>
              <a:gd name="adj1" fmla="val 3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 en angle 59">
            <a:extLst>
              <a:ext uri="{FF2B5EF4-FFF2-40B4-BE49-F238E27FC236}">
                <a16:creationId xmlns:a16="http://schemas.microsoft.com/office/drawing/2014/main" id="{C9A76D9E-E2B3-D530-785F-38CEDC3052AD}"/>
              </a:ext>
            </a:extLst>
          </p:cNvPr>
          <p:cNvCxnSpPr>
            <a:stCxn id="22" idx="1"/>
            <a:endCxn id="12" idx="1"/>
          </p:cNvCxnSpPr>
          <p:nvPr/>
        </p:nvCxnSpPr>
        <p:spPr>
          <a:xfrm rot="10800000">
            <a:off x="1958781" y="1614794"/>
            <a:ext cx="2982390" cy="4784567"/>
          </a:xfrm>
          <a:prstGeom prst="bentConnector3">
            <a:avLst>
              <a:gd name="adj1" fmla="val 145138"/>
            </a:avLst>
          </a:prstGeom>
          <a:ln>
            <a:prstDash val="dash"/>
            <a:tailEnd type="triangle"/>
          </a:ln>
        </p:spPr>
        <p:style>
          <a:lnRef idx="1">
            <a:schemeClr val="dk1"/>
          </a:lnRef>
          <a:fillRef idx="0">
            <a:schemeClr val="dk1"/>
          </a:fillRef>
          <a:effectRef idx="0">
            <a:schemeClr val="dk1"/>
          </a:effectRef>
          <a:fontRef idx="minor">
            <a:schemeClr val="tx1"/>
          </a:fontRef>
        </p:style>
      </p:cxnSp>
      <p:grpSp>
        <p:nvGrpSpPr>
          <p:cNvPr id="80" name="Groupe 79">
            <a:extLst>
              <a:ext uri="{FF2B5EF4-FFF2-40B4-BE49-F238E27FC236}">
                <a16:creationId xmlns:a16="http://schemas.microsoft.com/office/drawing/2014/main" id="{9E1672EB-9EC4-A1D1-644C-1596F0405138}"/>
              </a:ext>
            </a:extLst>
          </p:cNvPr>
          <p:cNvGrpSpPr/>
          <p:nvPr/>
        </p:nvGrpSpPr>
        <p:grpSpPr>
          <a:xfrm>
            <a:off x="10586209" y="3479800"/>
            <a:ext cx="1540933" cy="3188732"/>
            <a:chOff x="10515600" y="1586468"/>
            <a:chExt cx="1540933" cy="3188732"/>
          </a:xfrm>
        </p:grpSpPr>
        <p:sp>
          <p:nvSpPr>
            <p:cNvPr id="69" name="Organigramme : Document 68">
              <a:extLst>
                <a:ext uri="{FF2B5EF4-FFF2-40B4-BE49-F238E27FC236}">
                  <a16:creationId xmlns:a16="http://schemas.microsoft.com/office/drawing/2014/main" id="{5F0E9563-AC8F-04DE-A12E-E4C36F4252A7}"/>
                </a:ext>
              </a:extLst>
            </p:cNvPr>
            <p:cNvSpPr/>
            <p:nvPr/>
          </p:nvSpPr>
          <p:spPr>
            <a:xfrm>
              <a:off x="10693399" y="2024433"/>
              <a:ext cx="1176867" cy="455907"/>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driver</a:t>
              </a:r>
              <a:endParaRPr lang="fr-FR" sz="1600" dirty="0"/>
            </a:p>
          </p:txBody>
        </p:sp>
        <p:sp>
          <p:nvSpPr>
            <p:cNvPr id="70" name="Organigramme : Document 69">
              <a:extLst>
                <a:ext uri="{FF2B5EF4-FFF2-40B4-BE49-F238E27FC236}">
                  <a16:creationId xmlns:a16="http://schemas.microsoft.com/office/drawing/2014/main" id="{B3713706-19B5-4DE8-142D-7E1AA2B6FE02}"/>
                </a:ext>
              </a:extLst>
            </p:cNvPr>
            <p:cNvSpPr/>
            <p:nvPr/>
          </p:nvSpPr>
          <p:spPr>
            <a:xfrm>
              <a:off x="10693399" y="2687936"/>
              <a:ext cx="1176867" cy="455908"/>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Architecture Design</a:t>
              </a:r>
              <a:endParaRPr lang="fr-FR" sz="1400" dirty="0"/>
            </a:p>
          </p:txBody>
        </p:sp>
        <p:sp>
          <p:nvSpPr>
            <p:cNvPr id="71" name="Rectangle : coins arrondis 70">
              <a:extLst>
                <a:ext uri="{FF2B5EF4-FFF2-40B4-BE49-F238E27FC236}">
                  <a16:creationId xmlns:a16="http://schemas.microsoft.com/office/drawing/2014/main" id="{F7306100-C3F3-C93C-CCF3-7491FA85E9F8}"/>
                </a:ext>
              </a:extLst>
            </p:cNvPr>
            <p:cNvSpPr/>
            <p:nvPr/>
          </p:nvSpPr>
          <p:spPr>
            <a:xfrm>
              <a:off x="10693399" y="3299621"/>
              <a:ext cx="1176867" cy="41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endParaRPr lang="fr-FR" dirty="0"/>
            </a:p>
          </p:txBody>
        </p:sp>
        <p:cxnSp>
          <p:nvCxnSpPr>
            <p:cNvPr id="73" name="Connecteur droit avec flèche 72">
              <a:extLst>
                <a:ext uri="{FF2B5EF4-FFF2-40B4-BE49-F238E27FC236}">
                  <a16:creationId xmlns:a16="http://schemas.microsoft.com/office/drawing/2014/main" id="{177D4241-E31C-36E6-D0C8-FDC2A3BB05F3}"/>
                </a:ext>
              </a:extLst>
            </p:cNvPr>
            <p:cNvCxnSpPr/>
            <p:nvPr/>
          </p:nvCxnSpPr>
          <p:spPr>
            <a:xfrm>
              <a:off x="10854267" y="4131733"/>
              <a:ext cx="880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ZoneTexte 73">
              <a:extLst>
                <a:ext uri="{FF2B5EF4-FFF2-40B4-BE49-F238E27FC236}">
                  <a16:creationId xmlns:a16="http://schemas.microsoft.com/office/drawing/2014/main" id="{CF3C745B-07F4-9CBB-B7F7-D1BEB061E9AF}"/>
                </a:ext>
              </a:extLst>
            </p:cNvPr>
            <p:cNvSpPr txBox="1"/>
            <p:nvPr/>
          </p:nvSpPr>
          <p:spPr>
            <a:xfrm>
              <a:off x="10727324" y="3795836"/>
              <a:ext cx="1142942" cy="369332"/>
            </a:xfrm>
            <a:prstGeom prst="rect">
              <a:avLst/>
            </a:prstGeom>
            <a:noFill/>
          </p:spPr>
          <p:txBody>
            <a:bodyPr wrap="none" rtlCol="0">
              <a:spAutoFit/>
            </a:bodyPr>
            <a:lstStyle/>
            <a:p>
              <a:r>
                <a:rPr lang="en-US" dirty="0"/>
                <a:t>Precedent</a:t>
              </a:r>
              <a:endParaRPr lang="fr-FR" dirty="0"/>
            </a:p>
          </p:txBody>
        </p:sp>
        <p:cxnSp>
          <p:nvCxnSpPr>
            <p:cNvPr id="76" name="Connecteur droit avec flèche 75">
              <a:extLst>
                <a:ext uri="{FF2B5EF4-FFF2-40B4-BE49-F238E27FC236}">
                  <a16:creationId xmlns:a16="http://schemas.microsoft.com/office/drawing/2014/main" id="{FDA6E397-28B5-6EF7-9875-1C8C7F514C1D}"/>
                </a:ext>
              </a:extLst>
            </p:cNvPr>
            <p:cNvCxnSpPr/>
            <p:nvPr/>
          </p:nvCxnSpPr>
          <p:spPr>
            <a:xfrm>
              <a:off x="10854267" y="4483965"/>
              <a:ext cx="88053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77" name="ZoneTexte 76">
              <a:extLst>
                <a:ext uri="{FF2B5EF4-FFF2-40B4-BE49-F238E27FC236}">
                  <a16:creationId xmlns:a16="http://schemas.microsoft.com/office/drawing/2014/main" id="{BAE45427-7B0F-E2B8-9DFF-AC39B877EBC6}"/>
                </a:ext>
              </a:extLst>
            </p:cNvPr>
            <p:cNvSpPr txBox="1"/>
            <p:nvPr/>
          </p:nvSpPr>
          <p:spPr>
            <a:xfrm>
              <a:off x="10628066" y="4192995"/>
              <a:ext cx="1341457" cy="369332"/>
            </a:xfrm>
            <a:prstGeom prst="rect">
              <a:avLst/>
            </a:prstGeom>
            <a:noFill/>
          </p:spPr>
          <p:txBody>
            <a:bodyPr wrap="none" rtlCol="0">
              <a:spAutoFit/>
            </a:bodyPr>
            <a:lstStyle/>
            <a:p>
              <a:r>
                <a:rPr lang="en-US" dirty="0"/>
                <a:t>Artifact flow</a:t>
              </a:r>
              <a:endParaRPr lang="fr-FR" dirty="0"/>
            </a:p>
          </p:txBody>
        </p:sp>
        <p:sp>
          <p:nvSpPr>
            <p:cNvPr id="78" name="Rectangle 77">
              <a:extLst>
                <a:ext uri="{FF2B5EF4-FFF2-40B4-BE49-F238E27FC236}">
                  <a16:creationId xmlns:a16="http://schemas.microsoft.com/office/drawing/2014/main" id="{E5AB809F-03A4-A3DA-C33B-4BFF82CA67E7}"/>
                </a:ext>
              </a:extLst>
            </p:cNvPr>
            <p:cNvSpPr/>
            <p:nvPr/>
          </p:nvSpPr>
          <p:spPr>
            <a:xfrm>
              <a:off x="10515600" y="1586468"/>
              <a:ext cx="1540933" cy="31887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9" name="ZoneTexte 78">
              <a:extLst>
                <a:ext uri="{FF2B5EF4-FFF2-40B4-BE49-F238E27FC236}">
                  <a16:creationId xmlns:a16="http://schemas.microsoft.com/office/drawing/2014/main" id="{F2B83007-669A-50F1-DCF0-CA065F56EF67}"/>
                </a:ext>
              </a:extLst>
            </p:cNvPr>
            <p:cNvSpPr txBox="1"/>
            <p:nvPr/>
          </p:nvSpPr>
          <p:spPr>
            <a:xfrm>
              <a:off x="10515600" y="1591733"/>
              <a:ext cx="518860" cy="369332"/>
            </a:xfrm>
            <a:prstGeom prst="rect">
              <a:avLst/>
            </a:prstGeom>
            <a:noFill/>
          </p:spPr>
          <p:txBody>
            <a:bodyPr wrap="none" rtlCol="0">
              <a:spAutoFit/>
            </a:bodyPr>
            <a:lstStyle/>
            <a:p>
              <a:r>
                <a:rPr lang="en-US" dirty="0"/>
                <a:t>Key</a:t>
              </a:r>
              <a:endParaRPr lang="fr-FR" dirty="0"/>
            </a:p>
          </p:txBody>
        </p:sp>
      </p:grpSp>
      <p:sp>
        <p:nvSpPr>
          <p:cNvPr id="81" name="ZoneTexte 80">
            <a:extLst>
              <a:ext uri="{FF2B5EF4-FFF2-40B4-BE49-F238E27FC236}">
                <a16:creationId xmlns:a16="http://schemas.microsoft.com/office/drawing/2014/main" id="{94938E16-F08A-E890-5C76-BEE28679CEF6}"/>
              </a:ext>
            </a:extLst>
          </p:cNvPr>
          <p:cNvSpPr txBox="1"/>
          <p:nvPr/>
        </p:nvSpPr>
        <p:spPr>
          <a:xfrm rot="16200000">
            <a:off x="-1161881" y="3523206"/>
            <a:ext cx="3550844" cy="646331"/>
          </a:xfrm>
          <a:prstGeom prst="rect">
            <a:avLst/>
          </a:prstGeom>
          <a:noFill/>
        </p:spPr>
        <p:txBody>
          <a:bodyPr wrap="none" rtlCol="0">
            <a:spAutoFit/>
          </a:bodyPr>
          <a:lstStyle/>
          <a:p>
            <a:r>
              <a:rPr lang="en-US" dirty="0"/>
              <a:t>From a previous round of iterations </a:t>
            </a:r>
          </a:p>
          <a:p>
            <a:r>
              <a:rPr lang="en-US" dirty="0"/>
              <a:t>Or from an existing system</a:t>
            </a:r>
            <a:endParaRPr lang="fr-FR" dirty="0"/>
          </a:p>
        </p:txBody>
      </p:sp>
      <p:sp>
        <p:nvSpPr>
          <p:cNvPr id="83" name="ZoneTexte 82">
            <a:extLst>
              <a:ext uri="{FF2B5EF4-FFF2-40B4-BE49-F238E27FC236}">
                <a16:creationId xmlns:a16="http://schemas.microsoft.com/office/drawing/2014/main" id="{F3CAB1D9-A1FE-A0AB-BDCE-26CE7C6CE2A0}"/>
              </a:ext>
            </a:extLst>
          </p:cNvPr>
          <p:cNvSpPr txBox="1"/>
          <p:nvPr/>
        </p:nvSpPr>
        <p:spPr>
          <a:xfrm rot="16200000">
            <a:off x="519896" y="3661705"/>
            <a:ext cx="1961306" cy="369332"/>
          </a:xfrm>
          <a:prstGeom prst="rect">
            <a:avLst/>
          </a:prstGeom>
          <a:noFill/>
        </p:spPr>
        <p:txBody>
          <a:bodyPr wrap="none" rtlCol="0">
            <a:spAutoFit/>
          </a:bodyPr>
          <a:lstStyle/>
          <a:p>
            <a:r>
              <a:rPr lang="en-US" dirty="0"/>
              <a:t>Iterate if necessary</a:t>
            </a:r>
            <a:endParaRPr lang="fr-FR" dirty="0"/>
          </a:p>
        </p:txBody>
      </p:sp>
    </p:spTree>
    <p:extLst>
      <p:ext uri="{BB962C8B-B14F-4D97-AF65-F5344CB8AC3E}">
        <p14:creationId xmlns:p14="http://schemas.microsoft.com/office/powerpoint/2010/main" val="2016974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ocument 3">
            <a:extLst>
              <a:ext uri="{FF2B5EF4-FFF2-40B4-BE49-F238E27FC236}">
                <a16:creationId xmlns:a16="http://schemas.microsoft.com/office/drawing/2014/main" id="{E24FCA22-2250-3A0B-9CE1-9300383D36FD}"/>
              </a:ext>
            </a:extLst>
          </p:cNvPr>
          <p:cNvSpPr/>
          <p:nvPr/>
        </p:nvSpPr>
        <p:spPr>
          <a:xfrm>
            <a:off x="506626"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 Objectives** </a:t>
            </a:r>
            <a:endParaRPr lang="fr-FR" sz="1600" dirty="0"/>
          </a:p>
        </p:txBody>
      </p:sp>
      <p:sp>
        <p:nvSpPr>
          <p:cNvPr id="5" name="Organigramme : Document 4">
            <a:extLst>
              <a:ext uri="{FF2B5EF4-FFF2-40B4-BE49-F238E27FC236}">
                <a16:creationId xmlns:a16="http://schemas.microsoft.com/office/drawing/2014/main" id="{C9593698-E79B-DF83-827F-3C3E68E99E5A}"/>
              </a:ext>
            </a:extLst>
          </p:cNvPr>
          <p:cNvSpPr/>
          <p:nvPr/>
        </p:nvSpPr>
        <p:spPr>
          <a:xfrm>
            <a:off x="2772032"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Primary functional requirement</a:t>
            </a:r>
            <a:endParaRPr lang="fr-FR" sz="1600" dirty="0"/>
          </a:p>
        </p:txBody>
      </p:sp>
      <p:sp>
        <p:nvSpPr>
          <p:cNvPr id="6" name="Organigramme : Document 5">
            <a:extLst>
              <a:ext uri="{FF2B5EF4-FFF2-40B4-BE49-F238E27FC236}">
                <a16:creationId xmlns:a16="http://schemas.microsoft.com/office/drawing/2014/main" id="{2360AC8F-7DFA-EB16-9AC9-655B001487A3}"/>
              </a:ext>
            </a:extLst>
          </p:cNvPr>
          <p:cNvSpPr/>
          <p:nvPr/>
        </p:nvSpPr>
        <p:spPr>
          <a:xfrm>
            <a:off x="503743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Quality attribute scenarios</a:t>
            </a:r>
            <a:endParaRPr lang="fr-FR" sz="1600" dirty="0"/>
          </a:p>
        </p:txBody>
      </p:sp>
      <p:sp>
        <p:nvSpPr>
          <p:cNvPr id="7" name="Organigramme : Document 6">
            <a:extLst>
              <a:ext uri="{FF2B5EF4-FFF2-40B4-BE49-F238E27FC236}">
                <a16:creationId xmlns:a16="http://schemas.microsoft.com/office/drawing/2014/main" id="{C9F99E82-E3B7-D43C-EEDE-AFB4E5C5444C}"/>
              </a:ext>
            </a:extLst>
          </p:cNvPr>
          <p:cNvSpPr/>
          <p:nvPr/>
        </p:nvSpPr>
        <p:spPr>
          <a:xfrm>
            <a:off x="7302844"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Constraints</a:t>
            </a:r>
            <a:endParaRPr lang="fr-FR" sz="1600" dirty="0"/>
          </a:p>
        </p:txBody>
      </p:sp>
      <p:sp>
        <p:nvSpPr>
          <p:cNvPr id="8" name="Organigramme : Document 7">
            <a:extLst>
              <a:ext uri="{FF2B5EF4-FFF2-40B4-BE49-F238E27FC236}">
                <a16:creationId xmlns:a16="http://schemas.microsoft.com/office/drawing/2014/main" id="{A1C2EDCD-7B42-5DED-E621-A216653A52DF}"/>
              </a:ext>
            </a:extLst>
          </p:cNvPr>
          <p:cNvSpPr/>
          <p:nvPr/>
        </p:nvSpPr>
        <p:spPr>
          <a:xfrm>
            <a:off x="956824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Concerns**</a:t>
            </a:r>
            <a:endParaRPr lang="fr-FR" sz="1600" dirty="0"/>
          </a:p>
        </p:txBody>
      </p:sp>
      <p:sp>
        <p:nvSpPr>
          <p:cNvPr id="12" name="Rectangle : coins arrondis 11">
            <a:extLst>
              <a:ext uri="{FF2B5EF4-FFF2-40B4-BE49-F238E27FC236}">
                <a16:creationId xmlns:a16="http://schemas.microsoft.com/office/drawing/2014/main" id="{7EBA23A1-6927-24FE-05B1-5C295D44EC6B}"/>
              </a:ext>
            </a:extLst>
          </p:cNvPr>
          <p:cNvSpPr/>
          <p:nvPr/>
        </p:nvSpPr>
        <p:spPr>
          <a:xfrm>
            <a:off x="1958781" y="138683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Step</a:t>
            </a:r>
            <a:r>
              <a:rPr lang="fr-FR" sz="1600" dirty="0"/>
              <a:t> 1: </a:t>
            </a:r>
            <a:r>
              <a:rPr lang="fr-FR" sz="1600" dirty="0" err="1"/>
              <a:t>Review</a:t>
            </a:r>
            <a:r>
              <a:rPr lang="fr-FR" sz="1600" dirty="0"/>
              <a:t> Inputs</a:t>
            </a:r>
          </a:p>
        </p:txBody>
      </p:sp>
      <p:sp>
        <p:nvSpPr>
          <p:cNvPr id="13" name="Rectangle : coins arrondis 12">
            <a:extLst>
              <a:ext uri="{FF2B5EF4-FFF2-40B4-BE49-F238E27FC236}">
                <a16:creationId xmlns:a16="http://schemas.microsoft.com/office/drawing/2014/main" id="{051441A6-931C-4CDF-F418-A134E48C9902}"/>
              </a:ext>
            </a:extLst>
          </p:cNvPr>
          <p:cNvSpPr/>
          <p:nvPr/>
        </p:nvSpPr>
        <p:spPr>
          <a:xfrm>
            <a:off x="1958781" y="2024433"/>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2: Establish Iteration Goal and select the input to be considered in the iteration **</a:t>
            </a:r>
            <a:endParaRPr lang="fr-FR" sz="1600" dirty="0"/>
          </a:p>
        </p:txBody>
      </p:sp>
      <p:sp>
        <p:nvSpPr>
          <p:cNvPr id="14" name="Rectangle : coins arrondis 13">
            <a:extLst>
              <a:ext uri="{FF2B5EF4-FFF2-40B4-BE49-F238E27FC236}">
                <a16:creationId xmlns:a16="http://schemas.microsoft.com/office/drawing/2014/main" id="{D349BCB6-0F64-04C2-ED41-9D96B127E038}"/>
              </a:ext>
            </a:extLst>
          </p:cNvPr>
          <p:cNvSpPr/>
          <p:nvPr/>
        </p:nvSpPr>
        <p:spPr>
          <a:xfrm>
            <a:off x="1958781" y="2662027"/>
            <a:ext cx="8000705" cy="455907"/>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a:t>Step 3: Choose one or more elements of the system to decompose **</a:t>
            </a:r>
            <a:endParaRPr lang="fr-FR" sz="1600" dirty="0"/>
          </a:p>
        </p:txBody>
      </p:sp>
      <p:sp>
        <p:nvSpPr>
          <p:cNvPr id="17" name="Rectangle : coins arrondis 16">
            <a:extLst>
              <a:ext uri="{FF2B5EF4-FFF2-40B4-BE49-F238E27FC236}">
                <a16:creationId xmlns:a16="http://schemas.microsoft.com/office/drawing/2014/main" id="{D61AD6EE-79A0-B2FA-8448-8632AC1CB12D}"/>
              </a:ext>
            </a:extLst>
          </p:cNvPr>
          <p:cNvSpPr/>
          <p:nvPr/>
        </p:nvSpPr>
        <p:spPr>
          <a:xfrm>
            <a:off x="1958781" y="3299621"/>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4: Choose one or more design concepts that satisfy the inputs considered in the iteration</a:t>
            </a:r>
            <a:endParaRPr lang="fr-FR" sz="1600" dirty="0"/>
          </a:p>
        </p:txBody>
      </p:sp>
      <p:sp>
        <p:nvSpPr>
          <p:cNvPr id="18" name="Rectangle : coins arrondis 17">
            <a:extLst>
              <a:ext uri="{FF2B5EF4-FFF2-40B4-BE49-F238E27FC236}">
                <a16:creationId xmlns:a16="http://schemas.microsoft.com/office/drawing/2014/main" id="{4238B269-C833-C6C6-8FF7-C0A648AFC28E}"/>
              </a:ext>
            </a:extLst>
          </p:cNvPr>
          <p:cNvSpPr/>
          <p:nvPr/>
        </p:nvSpPr>
        <p:spPr>
          <a:xfrm>
            <a:off x="1958781" y="3937215"/>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5: Instantiate architectural elements, allocate responsibilities and define interfaces</a:t>
            </a:r>
            <a:endParaRPr lang="fr-FR" sz="1600" dirty="0"/>
          </a:p>
        </p:txBody>
      </p:sp>
      <p:sp>
        <p:nvSpPr>
          <p:cNvPr id="20" name="Rectangle : coins arrondis 19">
            <a:extLst>
              <a:ext uri="{FF2B5EF4-FFF2-40B4-BE49-F238E27FC236}">
                <a16:creationId xmlns:a16="http://schemas.microsoft.com/office/drawing/2014/main" id="{C70CB0E6-6412-E574-1403-41A1597560AA}"/>
              </a:ext>
            </a:extLst>
          </p:cNvPr>
          <p:cNvSpPr/>
          <p:nvPr/>
        </p:nvSpPr>
        <p:spPr>
          <a:xfrm>
            <a:off x="1958781" y="457480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6: Sketch views and record design decisions</a:t>
            </a:r>
            <a:endParaRPr lang="fr-FR" sz="1600" dirty="0"/>
          </a:p>
        </p:txBody>
      </p:sp>
      <p:sp>
        <p:nvSpPr>
          <p:cNvPr id="21" name="Rectangle : coins arrondis 20">
            <a:extLst>
              <a:ext uri="{FF2B5EF4-FFF2-40B4-BE49-F238E27FC236}">
                <a16:creationId xmlns:a16="http://schemas.microsoft.com/office/drawing/2014/main" id="{FA746EC1-B21F-2863-44BE-15C974BD74EE}"/>
              </a:ext>
            </a:extLst>
          </p:cNvPr>
          <p:cNvSpPr/>
          <p:nvPr/>
        </p:nvSpPr>
        <p:spPr>
          <a:xfrm>
            <a:off x="1958781" y="5212402"/>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7: Perform analysis of current design and review iteration goal and design objectives</a:t>
            </a:r>
            <a:endParaRPr lang="fr-FR" sz="1600" dirty="0"/>
          </a:p>
        </p:txBody>
      </p:sp>
      <p:sp>
        <p:nvSpPr>
          <p:cNvPr id="22" name="Organigramme : Document 21">
            <a:extLst>
              <a:ext uri="{FF2B5EF4-FFF2-40B4-BE49-F238E27FC236}">
                <a16:creationId xmlns:a16="http://schemas.microsoft.com/office/drawing/2014/main" id="{3585CED4-F9B9-BFAB-082E-6D8313FD1A3F}"/>
              </a:ext>
            </a:extLst>
          </p:cNvPr>
          <p:cNvSpPr/>
          <p:nvPr/>
        </p:nvSpPr>
        <p:spPr>
          <a:xfrm>
            <a:off x="4941171" y="6023802"/>
            <a:ext cx="2035923" cy="751115"/>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(Refined) Software Architecture Design</a:t>
            </a:r>
            <a:endParaRPr lang="fr-FR" sz="1600" dirty="0"/>
          </a:p>
        </p:txBody>
      </p:sp>
      <p:cxnSp>
        <p:nvCxnSpPr>
          <p:cNvPr id="26" name="Connecteur : en angle 25">
            <a:extLst>
              <a:ext uri="{FF2B5EF4-FFF2-40B4-BE49-F238E27FC236}">
                <a16:creationId xmlns:a16="http://schemas.microsoft.com/office/drawing/2014/main" id="{6FEA6DE2-6738-5C18-71AB-FED8894ECB2B}"/>
              </a:ext>
            </a:extLst>
          </p:cNvPr>
          <p:cNvCxnSpPr>
            <a:cxnSpLocks/>
            <a:stCxn id="4" idx="2"/>
            <a:endCxn id="12" idx="0"/>
          </p:cNvCxnSpPr>
          <p:nvPr/>
        </p:nvCxnSpPr>
        <p:spPr>
          <a:xfrm rot="16200000" flipH="1">
            <a:off x="3541272" y="-1031023"/>
            <a:ext cx="401178" cy="443454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8" name="Connecteur : en angle 27">
            <a:extLst>
              <a:ext uri="{FF2B5EF4-FFF2-40B4-BE49-F238E27FC236}">
                <a16:creationId xmlns:a16="http://schemas.microsoft.com/office/drawing/2014/main" id="{E42A36EE-710F-FE71-FC5A-076DAF721472}"/>
              </a:ext>
            </a:extLst>
          </p:cNvPr>
          <p:cNvCxnSpPr>
            <a:cxnSpLocks/>
            <a:stCxn id="5" idx="2"/>
            <a:endCxn id="12" idx="0"/>
          </p:cNvCxnSpPr>
          <p:nvPr/>
        </p:nvCxnSpPr>
        <p:spPr>
          <a:xfrm rot="16200000" flipH="1">
            <a:off x="4673975" y="101680"/>
            <a:ext cx="401178" cy="2169140"/>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2" name="Connecteur : en angle 31">
            <a:extLst>
              <a:ext uri="{FF2B5EF4-FFF2-40B4-BE49-F238E27FC236}">
                <a16:creationId xmlns:a16="http://schemas.microsoft.com/office/drawing/2014/main" id="{5C6B9754-82F2-A222-490A-DE084373BFF2}"/>
              </a:ext>
            </a:extLst>
          </p:cNvPr>
          <p:cNvCxnSpPr>
            <a:cxnSpLocks/>
            <a:stCxn id="6" idx="2"/>
            <a:endCxn id="12" idx="0"/>
          </p:cNvCxnSpPr>
          <p:nvPr/>
        </p:nvCxnSpPr>
        <p:spPr>
          <a:xfrm rot="5400000">
            <a:off x="5806678" y="1138117"/>
            <a:ext cx="401178" cy="9626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4" name="Connecteur : en angle 33">
            <a:extLst>
              <a:ext uri="{FF2B5EF4-FFF2-40B4-BE49-F238E27FC236}">
                <a16:creationId xmlns:a16="http://schemas.microsoft.com/office/drawing/2014/main" id="{E5A83F57-7DF6-26E7-80AE-C1DCE8720DB1}"/>
              </a:ext>
            </a:extLst>
          </p:cNvPr>
          <p:cNvCxnSpPr>
            <a:cxnSpLocks/>
            <a:stCxn id="7" idx="2"/>
            <a:endCxn id="12" idx="0"/>
          </p:cNvCxnSpPr>
          <p:nvPr/>
        </p:nvCxnSpPr>
        <p:spPr>
          <a:xfrm rot="5400000">
            <a:off x="6939381" y="5414"/>
            <a:ext cx="401178" cy="2361672"/>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B16637E2-48CE-74F8-500B-7D8278446552}"/>
              </a:ext>
            </a:extLst>
          </p:cNvPr>
          <p:cNvCxnSpPr>
            <a:cxnSpLocks/>
          </p:cNvCxnSpPr>
          <p:nvPr/>
        </p:nvCxnSpPr>
        <p:spPr>
          <a:xfrm rot="5400000">
            <a:off x="8076185" y="-1127288"/>
            <a:ext cx="401178" cy="462707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63EA99AF-9BEF-6720-2ECA-F359A5C1B2DF}"/>
              </a:ext>
            </a:extLst>
          </p:cNvPr>
          <p:cNvCxnSpPr>
            <a:stCxn id="12" idx="2"/>
            <a:endCxn id="13" idx="0"/>
          </p:cNvCxnSpPr>
          <p:nvPr/>
        </p:nvCxnSpPr>
        <p:spPr>
          <a:xfrm>
            <a:off x="5959134" y="1842746"/>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085B400D-365B-FA3F-0767-801317B26432}"/>
              </a:ext>
            </a:extLst>
          </p:cNvPr>
          <p:cNvCxnSpPr>
            <a:stCxn id="13" idx="2"/>
            <a:endCxn id="14" idx="0"/>
          </p:cNvCxnSpPr>
          <p:nvPr/>
        </p:nvCxnSpPr>
        <p:spPr>
          <a:xfrm>
            <a:off x="5959134" y="2480340"/>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240133ED-CC39-A4D0-13E1-B4ACE8DDECFD}"/>
              </a:ext>
            </a:extLst>
          </p:cNvPr>
          <p:cNvCxnSpPr>
            <a:stCxn id="14" idx="2"/>
            <a:endCxn id="17" idx="0"/>
          </p:cNvCxnSpPr>
          <p:nvPr/>
        </p:nvCxnSpPr>
        <p:spPr>
          <a:xfrm>
            <a:off x="5959134" y="3117934"/>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EA525CE0-3A6B-559E-A6C6-78D4424F39F9}"/>
              </a:ext>
            </a:extLst>
          </p:cNvPr>
          <p:cNvCxnSpPr>
            <a:stCxn id="17" idx="2"/>
            <a:endCxn id="18" idx="0"/>
          </p:cNvCxnSpPr>
          <p:nvPr/>
        </p:nvCxnSpPr>
        <p:spPr>
          <a:xfrm>
            <a:off x="5959134" y="3755528"/>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06966053-518E-FE13-2252-FCF8E0B6AC4C}"/>
              </a:ext>
            </a:extLst>
          </p:cNvPr>
          <p:cNvCxnSpPr>
            <a:stCxn id="18" idx="2"/>
            <a:endCxn id="20" idx="0"/>
          </p:cNvCxnSpPr>
          <p:nvPr/>
        </p:nvCxnSpPr>
        <p:spPr>
          <a:xfrm>
            <a:off x="5959134" y="4393122"/>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C505708C-6A4E-1A59-4ED0-15CDC5E4D7F9}"/>
              </a:ext>
            </a:extLst>
          </p:cNvPr>
          <p:cNvCxnSpPr>
            <a:stCxn id="20" idx="2"/>
            <a:endCxn id="21" idx="0"/>
          </p:cNvCxnSpPr>
          <p:nvPr/>
        </p:nvCxnSpPr>
        <p:spPr>
          <a:xfrm>
            <a:off x="5959134" y="5030716"/>
            <a:ext cx="0" cy="181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4C3FB238-6C07-3795-B952-BDF9066728F3}"/>
              </a:ext>
            </a:extLst>
          </p:cNvPr>
          <p:cNvCxnSpPr>
            <a:stCxn id="21" idx="2"/>
            <a:endCxn id="22" idx="0"/>
          </p:cNvCxnSpPr>
          <p:nvPr/>
        </p:nvCxnSpPr>
        <p:spPr>
          <a:xfrm flipH="1">
            <a:off x="5959133" y="5668309"/>
            <a:ext cx="1" cy="35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eur : en angle 55">
            <a:extLst>
              <a:ext uri="{FF2B5EF4-FFF2-40B4-BE49-F238E27FC236}">
                <a16:creationId xmlns:a16="http://schemas.microsoft.com/office/drawing/2014/main" id="{AD07F844-3EE6-AA22-7DDA-6736B4985EFE}"/>
              </a:ext>
            </a:extLst>
          </p:cNvPr>
          <p:cNvCxnSpPr>
            <a:stCxn id="21" idx="1"/>
            <a:endCxn id="13" idx="1"/>
          </p:cNvCxnSpPr>
          <p:nvPr/>
        </p:nvCxnSpPr>
        <p:spPr>
          <a:xfrm rot="10800000">
            <a:off x="1958781" y="2252388"/>
            <a:ext cx="12700" cy="3187969"/>
          </a:xfrm>
          <a:prstGeom prst="bentConnector3">
            <a:avLst>
              <a:gd name="adj1" fmla="val 3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 en angle 59">
            <a:extLst>
              <a:ext uri="{FF2B5EF4-FFF2-40B4-BE49-F238E27FC236}">
                <a16:creationId xmlns:a16="http://schemas.microsoft.com/office/drawing/2014/main" id="{C9A76D9E-E2B3-D530-785F-38CEDC3052AD}"/>
              </a:ext>
            </a:extLst>
          </p:cNvPr>
          <p:cNvCxnSpPr>
            <a:stCxn id="22" idx="1"/>
            <a:endCxn id="12" idx="1"/>
          </p:cNvCxnSpPr>
          <p:nvPr/>
        </p:nvCxnSpPr>
        <p:spPr>
          <a:xfrm rot="10800000">
            <a:off x="1958781" y="1614794"/>
            <a:ext cx="2982390" cy="4784567"/>
          </a:xfrm>
          <a:prstGeom prst="bentConnector3">
            <a:avLst>
              <a:gd name="adj1" fmla="val 145138"/>
            </a:avLst>
          </a:prstGeom>
          <a:ln>
            <a:prstDash val="dash"/>
            <a:tailEnd type="triangle"/>
          </a:ln>
        </p:spPr>
        <p:style>
          <a:lnRef idx="1">
            <a:schemeClr val="dk1"/>
          </a:lnRef>
          <a:fillRef idx="0">
            <a:schemeClr val="dk1"/>
          </a:fillRef>
          <a:effectRef idx="0">
            <a:schemeClr val="dk1"/>
          </a:effectRef>
          <a:fontRef idx="minor">
            <a:schemeClr val="tx1"/>
          </a:fontRef>
        </p:style>
      </p:cxnSp>
      <p:grpSp>
        <p:nvGrpSpPr>
          <p:cNvPr id="80" name="Groupe 79">
            <a:extLst>
              <a:ext uri="{FF2B5EF4-FFF2-40B4-BE49-F238E27FC236}">
                <a16:creationId xmlns:a16="http://schemas.microsoft.com/office/drawing/2014/main" id="{9E1672EB-9EC4-A1D1-644C-1596F0405138}"/>
              </a:ext>
            </a:extLst>
          </p:cNvPr>
          <p:cNvGrpSpPr/>
          <p:nvPr/>
        </p:nvGrpSpPr>
        <p:grpSpPr>
          <a:xfrm>
            <a:off x="10586209" y="3479800"/>
            <a:ext cx="1540933" cy="3188732"/>
            <a:chOff x="10515600" y="1586468"/>
            <a:chExt cx="1540933" cy="3188732"/>
          </a:xfrm>
        </p:grpSpPr>
        <p:sp>
          <p:nvSpPr>
            <p:cNvPr id="69" name="Organigramme : Document 68">
              <a:extLst>
                <a:ext uri="{FF2B5EF4-FFF2-40B4-BE49-F238E27FC236}">
                  <a16:creationId xmlns:a16="http://schemas.microsoft.com/office/drawing/2014/main" id="{5F0E9563-AC8F-04DE-A12E-E4C36F4252A7}"/>
                </a:ext>
              </a:extLst>
            </p:cNvPr>
            <p:cNvSpPr/>
            <p:nvPr/>
          </p:nvSpPr>
          <p:spPr>
            <a:xfrm>
              <a:off x="10693399" y="2024433"/>
              <a:ext cx="1176867" cy="455907"/>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driver</a:t>
              </a:r>
              <a:endParaRPr lang="fr-FR" sz="1600" dirty="0"/>
            </a:p>
          </p:txBody>
        </p:sp>
        <p:sp>
          <p:nvSpPr>
            <p:cNvPr id="70" name="Organigramme : Document 69">
              <a:extLst>
                <a:ext uri="{FF2B5EF4-FFF2-40B4-BE49-F238E27FC236}">
                  <a16:creationId xmlns:a16="http://schemas.microsoft.com/office/drawing/2014/main" id="{B3713706-19B5-4DE8-142D-7E1AA2B6FE02}"/>
                </a:ext>
              </a:extLst>
            </p:cNvPr>
            <p:cNvSpPr/>
            <p:nvPr/>
          </p:nvSpPr>
          <p:spPr>
            <a:xfrm>
              <a:off x="10693399" y="2687936"/>
              <a:ext cx="1176867" cy="455908"/>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Architecture Design</a:t>
              </a:r>
              <a:endParaRPr lang="fr-FR" sz="1400" dirty="0"/>
            </a:p>
          </p:txBody>
        </p:sp>
        <p:sp>
          <p:nvSpPr>
            <p:cNvPr id="71" name="Rectangle : coins arrondis 70">
              <a:extLst>
                <a:ext uri="{FF2B5EF4-FFF2-40B4-BE49-F238E27FC236}">
                  <a16:creationId xmlns:a16="http://schemas.microsoft.com/office/drawing/2014/main" id="{F7306100-C3F3-C93C-CCF3-7491FA85E9F8}"/>
                </a:ext>
              </a:extLst>
            </p:cNvPr>
            <p:cNvSpPr/>
            <p:nvPr/>
          </p:nvSpPr>
          <p:spPr>
            <a:xfrm>
              <a:off x="10693399" y="3299621"/>
              <a:ext cx="1176867" cy="41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endParaRPr lang="fr-FR" dirty="0"/>
            </a:p>
          </p:txBody>
        </p:sp>
        <p:cxnSp>
          <p:nvCxnSpPr>
            <p:cNvPr id="73" name="Connecteur droit avec flèche 72">
              <a:extLst>
                <a:ext uri="{FF2B5EF4-FFF2-40B4-BE49-F238E27FC236}">
                  <a16:creationId xmlns:a16="http://schemas.microsoft.com/office/drawing/2014/main" id="{177D4241-E31C-36E6-D0C8-FDC2A3BB05F3}"/>
                </a:ext>
              </a:extLst>
            </p:cNvPr>
            <p:cNvCxnSpPr/>
            <p:nvPr/>
          </p:nvCxnSpPr>
          <p:spPr>
            <a:xfrm>
              <a:off x="10854267" y="4131733"/>
              <a:ext cx="880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ZoneTexte 73">
              <a:extLst>
                <a:ext uri="{FF2B5EF4-FFF2-40B4-BE49-F238E27FC236}">
                  <a16:creationId xmlns:a16="http://schemas.microsoft.com/office/drawing/2014/main" id="{CF3C745B-07F4-9CBB-B7F7-D1BEB061E9AF}"/>
                </a:ext>
              </a:extLst>
            </p:cNvPr>
            <p:cNvSpPr txBox="1"/>
            <p:nvPr/>
          </p:nvSpPr>
          <p:spPr>
            <a:xfrm>
              <a:off x="10727324" y="3795836"/>
              <a:ext cx="1142942" cy="369332"/>
            </a:xfrm>
            <a:prstGeom prst="rect">
              <a:avLst/>
            </a:prstGeom>
            <a:noFill/>
          </p:spPr>
          <p:txBody>
            <a:bodyPr wrap="none" rtlCol="0">
              <a:spAutoFit/>
            </a:bodyPr>
            <a:lstStyle/>
            <a:p>
              <a:r>
                <a:rPr lang="en-US" dirty="0"/>
                <a:t>Precedent</a:t>
              </a:r>
              <a:endParaRPr lang="fr-FR" dirty="0"/>
            </a:p>
          </p:txBody>
        </p:sp>
        <p:cxnSp>
          <p:nvCxnSpPr>
            <p:cNvPr id="76" name="Connecteur droit avec flèche 75">
              <a:extLst>
                <a:ext uri="{FF2B5EF4-FFF2-40B4-BE49-F238E27FC236}">
                  <a16:creationId xmlns:a16="http://schemas.microsoft.com/office/drawing/2014/main" id="{FDA6E397-28B5-6EF7-9875-1C8C7F514C1D}"/>
                </a:ext>
              </a:extLst>
            </p:cNvPr>
            <p:cNvCxnSpPr/>
            <p:nvPr/>
          </p:nvCxnSpPr>
          <p:spPr>
            <a:xfrm>
              <a:off x="10854267" y="4483965"/>
              <a:ext cx="88053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77" name="ZoneTexte 76">
              <a:extLst>
                <a:ext uri="{FF2B5EF4-FFF2-40B4-BE49-F238E27FC236}">
                  <a16:creationId xmlns:a16="http://schemas.microsoft.com/office/drawing/2014/main" id="{BAE45427-7B0F-E2B8-9DFF-AC39B877EBC6}"/>
                </a:ext>
              </a:extLst>
            </p:cNvPr>
            <p:cNvSpPr txBox="1"/>
            <p:nvPr/>
          </p:nvSpPr>
          <p:spPr>
            <a:xfrm>
              <a:off x="10628066" y="4192995"/>
              <a:ext cx="1341457" cy="369332"/>
            </a:xfrm>
            <a:prstGeom prst="rect">
              <a:avLst/>
            </a:prstGeom>
            <a:noFill/>
          </p:spPr>
          <p:txBody>
            <a:bodyPr wrap="none" rtlCol="0">
              <a:spAutoFit/>
            </a:bodyPr>
            <a:lstStyle/>
            <a:p>
              <a:r>
                <a:rPr lang="en-US" dirty="0"/>
                <a:t>Artifact flow</a:t>
              </a:r>
              <a:endParaRPr lang="fr-FR" dirty="0"/>
            </a:p>
          </p:txBody>
        </p:sp>
        <p:sp>
          <p:nvSpPr>
            <p:cNvPr id="78" name="Rectangle 77">
              <a:extLst>
                <a:ext uri="{FF2B5EF4-FFF2-40B4-BE49-F238E27FC236}">
                  <a16:creationId xmlns:a16="http://schemas.microsoft.com/office/drawing/2014/main" id="{E5AB809F-03A4-A3DA-C33B-4BFF82CA67E7}"/>
                </a:ext>
              </a:extLst>
            </p:cNvPr>
            <p:cNvSpPr/>
            <p:nvPr/>
          </p:nvSpPr>
          <p:spPr>
            <a:xfrm>
              <a:off x="10515600" y="1586468"/>
              <a:ext cx="1540933" cy="31887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9" name="ZoneTexte 78">
              <a:extLst>
                <a:ext uri="{FF2B5EF4-FFF2-40B4-BE49-F238E27FC236}">
                  <a16:creationId xmlns:a16="http://schemas.microsoft.com/office/drawing/2014/main" id="{F2B83007-669A-50F1-DCF0-CA065F56EF67}"/>
                </a:ext>
              </a:extLst>
            </p:cNvPr>
            <p:cNvSpPr txBox="1"/>
            <p:nvPr/>
          </p:nvSpPr>
          <p:spPr>
            <a:xfrm>
              <a:off x="10515600" y="1591733"/>
              <a:ext cx="518860" cy="369332"/>
            </a:xfrm>
            <a:prstGeom prst="rect">
              <a:avLst/>
            </a:prstGeom>
            <a:noFill/>
          </p:spPr>
          <p:txBody>
            <a:bodyPr wrap="none" rtlCol="0">
              <a:spAutoFit/>
            </a:bodyPr>
            <a:lstStyle/>
            <a:p>
              <a:r>
                <a:rPr lang="en-US" dirty="0"/>
                <a:t>Key</a:t>
              </a:r>
              <a:endParaRPr lang="fr-FR" dirty="0"/>
            </a:p>
          </p:txBody>
        </p:sp>
      </p:grpSp>
      <p:sp>
        <p:nvSpPr>
          <p:cNvPr id="81" name="ZoneTexte 80">
            <a:extLst>
              <a:ext uri="{FF2B5EF4-FFF2-40B4-BE49-F238E27FC236}">
                <a16:creationId xmlns:a16="http://schemas.microsoft.com/office/drawing/2014/main" id="{94938E16-F08A-E890-5C76-BEE28679CEF6}"/>
              </a:ext>
            </a:extLst>
          </p:cNvPr>
          <p:cNvSpPr txBox="1"/>
          <p:nvPr/>
        </p:nvSpPr>
        <p:spPr>
          <a:xfrm rot="16200000">
            <a:off x="-1161881" y="3523206"/>
            <a:ext cx="3550844" cy="646331"/>
          </a:xfrm>
          <a:prstGeom prst="rect">
            <a:avLst/>
          </a:prstGeom>
          <a:noFill/>
        </p:spPr>
        <p:txBody>
          <a:bodyPr wrap="none" rtlCol="0">
            <a:spAutoFit/>
          </a:bodyPr>
          <a:lstStyle/>
          <a:p>
            <a:r>
              <a:rPr lang="en-US" dirty="0"/>
              <a:t>From a previous round of iterations </a:t>
            </a:r>
          </a:p>
          <a:p>
            <a:r>
              <a:rPr lang="en-US" dirty="0"/>
              <a:t>Or from an existing system</a:t>
            </a:r>
            <a:endParaRPr lang="fr-FR" dirty="0"/>
          </a:p>
        </p:txBody>
      </p:sp>
      <p:sp>
        <p:nvSpPr>
          <p:cNvPr id="83" name="ZoneTexte 82">
            <a:extLst>
              <a:ext uri="{FF2B5EF4-FFF2-40B4-BE49-F238E27FC236}">
                <a16:creationId xmlns:a16="http://schemas.microsoft.com/office/drawing/2014/main" id="{F3CAB1D9-A1FE-A0AB-BDCE-26CE7C6CE2A0}"/>
              </a:ext>
            </a:extLst>
          </p:cNvPr>
          <p:cNvSpPr txBox="1"/>
          <p:nvPr/>
        </p:nvSpPr>
        <p:spPr>
          <a:xfrm rot="16200000">
            <a:off x="519896" y="3661705"/>
            <a:ext cx="1961306" cy="369332"/>
          </a:xfrm>
          <a:prstGeom prst="rect">
            <a:avLst/>
          </a:prstGeom>
          <a:noFill/>
        </p:spPr>
        <p:txBody>
          <a:bodyPr wrap="none" rtlCol="0">
            <a:spAutoFit/>
          </a:bodyPr>
          <a:lstStyle/>
          <a:p>
            <a:r>
              <a:rPr lang="en-US" dirty="0"/>
              <a:t>Iterate if necessary</a:t>
            </a:r>
            <a:endParaRPr lang="fr-FR" dirty="0"/>
          </a:p>
        </p:txBody>
      </p:sp>
    </p:spTree>
    <p:extLst>
      <p:ext uri="{BB962C8B-B14F-4D97-AF65-F5344CB8AC3E}">
        <p14:creationId xmlns:p14="http://schemas.microsoft.com/office/powerpoint/2010/main" val="2150460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ocument 3">
            <a:extLst>
              <a:ext uri="{FF2B5EF4-FFF2-40B4-BE49-F238E27FC236}">
                <a16:creationId xmlns:a16="http://schemas.microsoft.com/office/drawing/2014/main" id="{E24FCA22-2250-3A0B-9CE1-9300383D36FD}"/>
              </a:ext>
            </a:extLst>
          </p:cNvPr>
          <p:cNvSpPr/>
          <p:nvPr/>
        </p:nvSpPr>
        <p:spPr>
          <a:xfrm>
            <a:off x="506626"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 Objectives** </a:t>
            </a:r>
            <a:endParaRPr lang="fr-FR" sz="1600" dirty="0"/>
          </a:p>
        </p:txBody>
      </p:sp>
      <p:sp>
        <p:nvSpPr>
          <p:cNvPr id="5" name="Organigramme : Document 4">
            <a:extLst>
              <a:ext uri="{FF2B5EF4-FFF2-40B4-BE49-F238E27FC236}">
                <a16:creationId xmlns:a16="http://schemas.microsoft.com/office/drawing/2014/main" id="{C9593698-E79B-DF83-827F-3C3E68E99E5A}"/>
              </a:ext>
            </a:extLst>
          </p:cNvPr>
          <p:cNvSpPr/>
          <p:nvPr/>
        </p:nvSpPr>
        <p:spPr>
          <a:xfrm>
            <a:off x="2772032"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Primary functional requirement</a:t>
            </a:r>
            <a:endParaRPr lang="fr-FR" sz="1600" dirty="0"/>
          </a:p>
        </p:txBody>
      </p:sp>
      <p:sp>
        <p:nvSpPr>
          <p:cNvPr id="6" name="Organigramme : Document 5">
            <a:extLst>
              <a:ext uri="{FF2B5EF4-FFF2-40B4-BE49-F238E27FC236}">
                <a16:creationId xmlns:a16="http://schemas.microsoft.com/office/drawing/2014/main" id="{2360AC8F-7DFA-EB16-9AC9-655B001487A3}"/>
              </a:ext>
            </a:extLst>
          </p:cNvPr>
          <p:cNvSpPr/>
          <p:nvPr/>
        </p:nvSpPr>
        <p:spPr>
          <a:xfrm>
            <a:off x="503743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Quality attribute scenarios</a:t>
            </a:r>
            <a:endParaRPr lang="fr-FR" sz="1600" dirty="0"/>
          </a:p>
        </p:txBody>
      </p:sp>
      <p:sp>
        <p:nvSpPr>
          <p:cNvPr id="7" name="Organigramme : Document 6">
            <a:extLst>
              <a:ext uri="{FF2B5EF4-FFF2-40B4-BE49-F238E27FC236}">
                <a16:creationId xmlns:a16="http://schemas.microsoft.com/office/drawing/2014/main" id="{C9F99E82-E3B7-D43C-EEDE-AFB4E5C5444C}"/>
              </a:ext>
            </a:extLst>
          </p:cNvPr>
          <p:cNvSpPr/>
          <p:nvPr/>
        </p:nvSpPr>
        <p:spPr>
          <a:xfrm>
            <a:off x="7302844"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Constraints</a:t>
            </a:r>
            <a:endParaRPr lang="fr-FR" sz="1600" dirty="0"/>
          </a:p>
        </p:txBody>
      </p:sp>
      <p:sp>
        <p:nvSpPr>
          <p:cNvPr id="8" name="Organigramme : Document 7">
            <a:extLst>
              <a:ext uri="{FF2B5EF4-FFF2-40B4-BE49-F238E27FC236}">
                <a16:creationId xmlns:a16="http://schemas.microsoft.com/office/drawing/2014/main" id="{A1C2EDCD-7B42-5DED-E621-A216653A52DF}"/>
              </a:ext>
            </a:extLst>
          </p:cNvPr>
          <p:cNvSpPr/>
          <p:nvPr/>
        </p:nvSpPr>
        <p:spPr>
          <a:xfrm>
            <a:off x="956824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Concerns**</a:t>
            </a:r>
            <a:endParaRPr lang="fr-FR" sz="1600" dirty="0"/>
          </a:p>
        </p:txBody>
      </p:sp>
      <p:sp>
        <p:nvSpPr>
          <p:cNvPr id="12" name="Rectangle : coins arrondis 11">
            <a:extLst>
              <a:ext uri="{FF2B5EF4-FFF2-40B4-BE49-F238E27FC236}">
                <a16:creationId xmlns:a16="http://schemas.microsoft.com/office/drawing/2014/main" id="{7EBA23A1-6927-24FE-05B1-5C295D44EC6B}"/>
              </a:ext>
            </a:extLst>
          </p:cNvPr>
          <p:cNvSpPr/>
          <p:nvPr/>
        </p:nvSpPr>
        <p:spPr>
          <a:xfrm>
            <a:off x="1958781" y="138683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Step</a:t>
            </a:r>
            <a:r>
              <a:rPr lang="fr-FR" sz="1600" dirty="0"/>
              <a:t> 1: </a:t>
            </a:r>
            <a:r>
              <a:rPr lang="fr-FR" sz="1600" dirty="0" err="1"/>
              <a:t>Review</a:t>
            </a:r>
            <a:r>
              <a:rPr lang="fr-FR" sz="1600" dirty="0"/>
              <a:t> Inputs</a:t>
            </a:r>
          </a:p>
        </p:txBody>
      </p:sp>
      <p:sp>
        <p:nvSpPr>
          <p:cNvPr id="13" name="Rectangle : coins arrondis 12">
            <a:extLst>
              <a:ext uri="{FF2B5EF4-FFF2-40B4-BE49-F238E27FC236}">
                <a16:creationId xmlns:a16="http://schemas.microsoft.com/office/drawing/2014/main" id="{051441A6-931C-4CDF-F418-A134E48C9902}"/>
              </a:ext>
            </a:extLst>
          </p:cNvPr>
          <p:cNvSpPr/>
          <p:nvPr/>
        </p:nvSpPr>
        <p:spPr>
          <a:xfrm>
            <a:off x="1958781" y="2024433"/>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2: Establish Iteration Goal and select the input to be considered in the iteration **</a:t>
            </a:r>
            <a:endParaRPr lang="fr-FR" sz="1600" dirty="0"/>
          </a:p>
        </p:txBody>
      </p:sp>
      <p:sp>
        <p:nvSpPr>
          <p:cNvPr id="14" name="Rectangle : coins arrondis 13">
            <a:extLst>
              <a:ext uri="{FF2B5EF4-FFF2-40B4-BE49-F238E27FC236}">
                <a16:creationId xmlns:a16="http://schemas.microsoft.com/office/drawing/2014/main" id="{D349BCB6-0F64-04C2-ED41-9D96B127E038}"/>
              </a:ext>
            </a:extLst>
          </p:cNvPr>
          <p:cNvSpPr/>
          <p:nvPr/>
        </p:nvSpPr>
        <p:spPr>
          <a:xfrm>
            <a:off x="1958781" y="2662027"/>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3: Choose one or more elements of the system to decompose **</a:t>
            </a:r>
            <a:endParaRPr lang="fr-FR" sz="1600" dirty="0"/>
          </a:p>
        </p:txBody>
      </p:sp>
      <p:sp>
        <p:nvSpPr>
          <p:cNvPr id="17" name="Rectangle : coins arrondis 16">
            <a:extLst>
              <a:ext uri="{FF2B5EF4-FFF2-40B4-BE49-F238E27FC236}">
                <a16:creationId xmlns:a16="http://schemas.microsoft.com/office/drawing/2014/main" id="{D61AD6EE-79A0-B2FA-8448-8632AC1CB12D}"/>
              </a:ext>
            </a:extLst>
          </p:cNvPr>
          <p:cNvSpPr/>
          <p:nvPr/>
        </p:nvSpPr>
        <p:spPr>
          <a:xfrm>
            <a:off x="1958781" y="3299621"/>
            <a:ext cx="8000705" cy="455907"/>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a:t>Step 4: Choose one or more design concepts that satisfy the inputs considered in the iteration</a:t>
            </a:r>
            <a:endParaRPr lang="fr-FR" sz="1600" dirty="0"/>
          </a:p>
        </p:txBody>
      </p:sp>
      <p:sp>
        <p:nvSpPr>
          <p:cNvPr id="18" name="Rectangle : coins arrondis 17">
            <a:extLst>
              <a:ext uri="{FF2B5EF4-FFF2-40B4-BE49-F238E27FC236}">
                <a16:creationId xmlns:a16="http://schemas.microsoft.com/office/drawing/2014/main" id="{4238B269-C833-C6C6-8FF7-C0A648AFC28E}"/>
              </a:ext>
            </a:extLst>
          </p:cNvPr>
          <p:cNvSpPr/>
          <p:nvPr/>
        </p:nvSpPr>
        <p:spPr>
          <a:xfrm>
            <a:off x="1958781" y="3937215"/>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5: Instantiate architectural elements, allocate responsibilities and define interfaces</a:t>
            </a:r>
            <a:endParaRPr lang="fr-FR" sz="1600" dirty="0"/>
          </a:p>
        </p:txBody>
      </p:sp>
      <p:sp>
        <p:nvSpPr>
          <p:cNvPr id="20" name="Rectangle : coins arrondis 19">
            <a:extLst>
              <a:ext uri="{FF2B5EF4-FFF2-40B4-BE49-F238E27FC236}">
                <a16:creationId xmlns:a16="http://schemas.microsoft.com/office/drawing/2014/main" id="{C70CB0E6-6412-E574-1403-41A1597560AA}"/>
              </a:ext>
            </a:extLst>
          </p:cNvPr>
          <p:cNvSpPr/>
          <p:nvPr/>
        </p:nvSpPr>
        <p:spPr>
          <a:xfrm>
            <a:off x="1958781" y="457480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6: Sketch views and record design decisions</a:t>
            </a:r>
            <a:endParaRPr lang="fr-FR" sz="1600" dirty="0"/>
          </a:p>
        </p:txBody>
      </p:sp>
      <p:sp>
        <p:nvSpPr>
          <p:cNvPr id="21" name="Rectangle : coins arrondis 20">
            <a:extLst>
              <a:ext uri="{FF2B5EF4-FFF2-40B4-BE49-F238E27FC236}">
                <a16:creationId xmlns:a16="http://schemas.microsoft.com/office/drawing/2014/main" id="{FA746EC1-B21F-2863-44BE-15C974BD74EE}"/>
              </a:ext>
            </a:extLst>
          </p:cNvPr>
          <p:cNvSpPr/>
          <p:nvPr/>
        </p:nvSpPr>
        <p:spPr>
          <a:xfrm>
            <a:off x="1958781" y="5212402"/>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7: Perform analysis of current design and review iteration goal and design objectives</a:t>
            </a:r>
            <a:endParaRPr lang="fr-FR" sz="1600" dirty="0"/>
          </a:p>
        </p:txBody>
      </p:sp>
      <p:sp>
        <p:nvSpPr>
          <p:cNvPr id="22" name="Organigramme : Document 21">
            <a:extLst>
              <a:ext uri="{FF2B5EF4-FFF2-40B4-BE49-F238E27FC236}">
                <a16:creationId xmlns:a16="http://schemas.microsoft.com/office/drawing/2014/main" id="{3585CED4-F9B9-BFAB-082E-6D8313FD1A3F}"/>
              </a:ext>
            </a:extLst>
          </p:cNvPr>
          <p:cNvSpPr/>
          <p:nvPr/>
        </p:nvSpPr>
        <p:spPr>
          <a:xfrm>
            <a:off x="4941171" y="6023802"/>
            <a:ext cx="2035923" cy="751115"/>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(Refined) Software Architecture Design</a:t>
            </a:r>
            <a:endParaRPr lang="fr-FR" sz="1600" dirty="0"/>
          </a:p>
        </p:txBody>
      </p:sp>
      <p:cxnSp>
        <p:nvCxnSpPr>
          <p:cNvPr id="26" name="Connecteur : en angle 25">
            <a:extLst>
              <a:ext uri="{FF2B5EF4-FFF2-40B4-BE49-F238E27FC236}">
                <a16:creationId xmlns:a16="http://schemas.microsoft.com/office/drawing/2014/main" id="{6FEA6DE2-6738-5C18-71AB-FED8894ECB2B}"/>
              </a:ext>
            </a:extLst>
          </p:cNvPr>
          <p:cNvCxnSpPr>
            <a:cxnSpLocks/>
            <a:stCxn id="4" idx="2"/>
            <a:endCxn id="12" idx="0"/>
          </p:cNvCxnSpPr>
          <p:nvPr/>
        </p:nvCxnSpPr>
        <p:spPr>
          <a:xfrm rot="16200000" flipH="1">
            <a:off x="3541272" y="-1031023"/>
            <a:ext cx="401178" cy="443454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8" name="Connecteur : en angle 27">
            <a:extLst>
              <a:ext uri="{FF2B5EF4-FFF2-40B4-BE49-F238E27FC236}">
                <a16:creationId xmlns:a16="http://schemas.microsoft.com/office/drawing/2014/main" id="{E42A36EE-710F-FE71-FC5A-076DAF721472}"/>
              </a:ext>
            </a:extLst>
          </p:cNvPr>
          <p:cNvCxnSpPr>
            <a:cxnSpLocks/>
            <a:stCxn id="5" idx="2"/>
            <a:endCxn id="12" idx="0"/>
          </p:cNvCxnSpPr>
          <p:nvPr/>
        </p:nvCxnSpPr>
        <p:spPr>
          <a:xfrm rot="16200000" flipH="1">
            <a:off x="4673975" y="101680"/>
            <a:ext cx="401178" cy="2169140"/>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2" name="Connecteur : en angle 31">
            <a:extLst>
              <a:ext uri="{FF2B5EF4-FFF2-40B4-BE49-F238E27FC236}">
                <a16:creationId xmlns:a16="http://schemas.microsoft.com/office/drawing/2014/main" id="{5C6B9754-82F2-A222-490A-DE084373BFF2}"/>
              </a:ext>
            </a:extLst>
          </p:cNvPr>
          <p:cNvCxnSpPr>
            <a:cxnSpLocks/>
            <a:stCxn id="6" idx="2"/>
            <a:endCxn id="12" idx="0"/>
          </p:cNvCxnSpPr>
          <p:nvPr/>
        </p:nvCxnSpPr>
        <p:spPr>
          <a:xfrm rot="5400000">
            <a:off x="5806678" y="1138117"/>
            <a:ext cx="401178" cy="9626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4" name="Connecteur : en angle 33">
            <a:extLst>
              <a:ext uri="{FF2B5EF4-FFF2-40B4-BE49-F238E27FC236}">
                <a16:creationId xmlns:a16="http://schemas.microsoft.com/office/drawing/2014/main" id="{E5A83F57-7DF6-26E7-80AE-C1DCE8720DB1}"/>
              </a:ext>
            </a:extLst>
          </p:cNvPr>
          <p:cNvCxnSpPr>
            <a:cxnSpLocks/>
            <a:stCxn id="7" idx="2"/>
            <a:endCxn id="12" idx="0"/>
          </p:cNvCxnSpPr>
          <p:nvPr/>
        </p:nvCxnSpPr>
        <p:spPr>
          <a:xfrm rot="5400000">
            <a:off x="6939381" y="5414"/>
            <a:ext cx="401178" cy="2361672"/>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B16637E2-48CE-74F8-500B-7D8278446552}"/>
              </a:ext>
            </a:extLst>
          </p:cNvPr>
          <p:cNvCxnSpPr>
            <a:cxnSpLocks/>
          </p:cNvCxnSpPr>
          <p:nvPr/>
        </p:nvCxnSpPr>
        <p:spPr>
          <a:xfrm rot="5400000">
            <a:off x="8076185" y="-1127288"/>
            <a:ext cx="401178" cy="462707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63EA99AF-9BEF-6720-2ECA-F359A5C1B2DF}"/>
              </a:ext>
            </a:extLst>
          </p:cNvPr>
          <p:cNvCxnSpPr>
            <a:stCxn id="12" idx="2"/>
            <a:endCxn id="13" idx="0"/>
          </p:cNvCxnSpPr>
          <p:nvPr/>
        </p:nvCxnSpPr>
        <p:spPr>
          <a:xfrm>
            <a:off x="5959134" y="1842746"/>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085B400D-365B-FA3F-0767-801317B26432}"/>
              </a:ext>
            </a:extLst>
          </p:cNvPr>
          <p:cNvCxnSpPr>
            <a:stCxn id="13" idx="2"/>
            <a:endCxn id="14" idx="0"/>
          </p:cNvCxnSpPr>
          <p:nvPr/>
        </p:nvCxnSpPr>
        <p:spPr>
          <a:xfrm>
            <a:off x="5959134" y="2480340"/>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240133ED-CC39-A4D0-13E1-B4ACE8DDECFD}"/>
              </a:ext>
            </a:extLst>
          </p:cNvPr>
          <p:cNvCxnSpPr>
            <a:stCxn id="14" idx="2"/>
            <a:endCxn id="17" idx="0"/>
          </p:cNvCxnSpPr>
          <p:nvPr/>
        </p:nvCxnSpPr>
        <p:spPr>
          <a:xfrm>
            <a:off x="5959134" y="3117934"/>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EA525CE0-3A6B-559E-A6C6-78D4424F39F9}"/>
              </a:ext>
            </a:extLst>
          </p:cNvPr>
          <p:cNvCxnSpPr>
            <a:stCxn id="17" idx="2"/>
            <a:endCxn id="18" idx="0"/>
          </p:cNvCxnSpPr>
          <p:nvPr/>
        </p:nvCxnSpPr>
        <p:spPr>
          <a:xfrm>
            <a:off x="5959134" y="3755528"/>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06966053-518E-FE13-2252-FCF8E0B6AC4C}"/>
              </a:ext>
            </a:extLst>
          </p:cNvPr>
          <p:cNvCxnSpPr>
            <a:stCxn id="18" idx="2"/>
            <a:endCxn id="20" idx="0"/>
          </p:cNvCxnSpPr>
          <p:nvPr/>
        </p:nvCxnSpPr>
        <p:spPr>
          <a:xfrm>
            <a:off x="5959134" y="4393122"/>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C505708C-6A4E-1A59-4ED0-15CDC5E4D7F9}"/>
              </a:ext>
            </a:extLst>
          </p:cNvPr>
          <p:cNvCxnSpPr>
            <a:stCxn id="20" idx="2"/>
            <a:endCxn id="21" idx="0"/>
          </p:cNvCxnSpPr>
          <p:nvPr/>
        </p:nvCxnSpPr>
        <p:spPr>
          <a:xfrm>
            <a:off x="5959134" y="5030716"/>
            <a:ext cx="0" cy="181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4C3FB238-6C07-3795-B952-BDF9066728F3}"/>
              </a:ext>
            </a:extLst>
          </p:cNvPr>
          <p:cNvCxnSpPr>
            <a:stCxn id="21" idx="2"/>
            <a:endCxn id="22" idx="0"/>
          </p:cNvCxnSpPr>
          <p:nvPr/>
        </p:nvCxnSpPr>
        <p:spPr>
          <a:xfrm flipH="1">
            <a:off x="5959133" y="5668309"/>
            <a:ext cx="1" cy="35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eur : en angle 55">
            <a:extLst>
              <a:ext uri="{FF2B5EF4-FFF2-40B4-BE49-F238E27FC236}">
                <a16:creationId xmlns:a16="http://schemas.microsoft.com/office/drawing/2014/main" id="{AD07F844-3EE6-AA22-7DDA-6736B4985EFE}"/>
              </a:ext>
            </a:extLst>
          </p:cNvPr>
          <p:cNvCxnSpPr>
            <a:stCxn id="21" idx="1"/>
            <a:endCxn id="13" idx="1"/>
          </p:cNvCxnSpPr>
          <p:nvPr/>
        </p:nvCxnSpPr>
        <p:spPr>
          <a:xfrm rot="10800000">
            <a:off x="1958781" y="2252388"/>
            <a:ext cx="12700" cy="3187969"/>
          </a:xfrm>
          <a:prstGeom prst="bentConnector3">
            <a:avLst>
              <a:gd name="adj1" fmla="val 3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 en angle 59">
            <a:extLst>
              <a:ext uri="{FF2B5EF4-FFF2-40B4-BE49-F238E27FC236}">
                <a16:creationId xmlns:a16="http://schemas.microsoft.com/office/drawing/2014/main" id="{C9A76D9E-E2B3-D530-785F-38CEDC3052AD}"/>
              </a:ext>
            </a:extLst>
          </p:cNvPr>
          <p:cNvCxnSpPr>
            <a:stCxn id="22" idx="1"/>
            <a:endCxn id="12" idx="1"/>
          </p:cNvCxnSpPr>
          <p:nvPr/>
        </p:nvCxnSpPr>
        <p:spPr>
          <a:xfrm rot="10800000">
            <a:off x="1958781" y="1614794"/>
            <a:ext cx="2982390" cy="4784567"/>
          </a:xfrm>
          <a:prstGeom prst="bentConnector3">
            <a:avLst>
              <a:gd name="adj1" fmla="val 145138"/>
            </a:avLst>
          </a:prstGeom>
          <a:ln>
            <a:prstDash val="dash"/>
            <a:tailEnd type="triangle"/>
          </a:ln>
        </p:spPr>
        <p:style>
          <a:lnRef idx="1">
            <a:schemeClr val="dk1"/>
          </a:lnRef>
          <a:fillRef idx="0">
            <a:schemeClr val="dk1"/>
          </a:fillRef>
          <a:effectRef idx="0">
            <a:schemeClr val="dk1"/>
          </a:effectRef>
          <a:fontRef idx="minor">
            <a:schemeClr val="tx1"/>
          </a:fontRef>
        </p:style>
      </p:cxnSp>
      <p:grpSp>
        <p:nvGrpSpPr>
          <p:cNvPr id="80" name="Groupe 79">
            <a:extLst>
              <a:ext uri="{FF2B5EF4-FFF2-40B4-BE49-F238E27FC236}">
                <a16:creationId xmlns:a16="http://schemas.microsoft.com/office/drawing/2014/main" id="{9E1672EB-9EC4-A1D1-644C-1596F0405138}"/>
              </a:ext>
            </a:extLst>
          </p:cNvPr>
          <p:cNvGrpSpPr/>
          <p:nvPr/>
        </p:nvGrpSpPr>
        <p:grpSpPr>
          <a:xfrm>
            <a:off x="10586209" y="3479800"/>
            <a:ext cx="1540933" cy="3188732"/>
            <a:chOff x="10515600" y="1586468"/>
            <a:chExt cx="1540933" cy="3188732"/>
          </a:xfrm>
        </p:grpSpPr>
        <p:sp>
          <p:nvSpPr>
            <p:cNvPr id="69" name="Organigramme : Document 68">
              <a:extLst>
                <a:ext uri="{FF2B5EF4-FFF2-40B4-BE49-F238E27FC236}">
                  <a16:creationId xmlns:a16="http://schemas.microsoft.com/office/drawing/2014/main" id="{5F0E9563-AC8F-04DE-A12E-E4C36F4252A7}"/>
                </a:ext>
              </a:extLst>
            </p:cNvPr>
            <p:cNvSpPr/>
            <p:nvPr/>
          </p:nvSpPr>
          <p:spPr>
            <a:xfrm>
              <a:off x="10693399" y="2024433"/>
              <a:ext cx="1176867" cy="455907"/>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driver</a:t>
              </a:r>
              <a:endParaRPr lang="fr-FR" sz="1600" dirty="0"/>
            </a:p>
          </p:txBody>
        </p:sp>
        <p:sp>
          <p:nvSpPr>
            <p:cNvPr id="70" name="Organigramme : Document 69">
              <a:extLst>
                <a:ext uri="{FF2B5EF4-FFF2-40B4-BE49-F238E27FC236}">
                  <a16:creationId xmlns:a16="http://schemas.microsoft.com/office/drawing/2014/main" id="{B3713706-19B5-4DE8-142D-7E1AA2B6FE02}"/>
                </a:ext>
              </a:extLst>
            </p:cNvPr>
            <p:cNvSpPr/>
            <p:nvPr/>
          </p:nvSpPr>
          <p:spPr>
            <a:xfrm>
              <a:off x="10693399" y="2687936"/>
              <a:ext cx="1176867" cy="455908"/>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Architecture Design</a:t>
              </a:r>
              <a:endParaRPr lang="fr-FR" sz="1400" dirty="0"/>
            </a:p>
          </p:txBody>
        </p:sp>
        <p:sp>
          <p:nvSpPr>
            <p:cNvPr id="71" name="Rectangle : coins arrondis 70">
              <a:extLst>
                <a:ext uri="{FF2B5EF4-FFF2-40B4-BE49-F238E27FC236}">
                  <a16:creationId xmlns:a16="http://schemas.microsoft.com/office/drawing/2014/main" id="{F7306100-C3F3-C93C-CCF3-7491FA85E9F8}"/>
                </a:ext>
              </a:extLst>
            </p:cNvPr>
            <p:cNvSpPr/>
            <p:nvPr/>
          </p:nvSpPr>
          <p:spPr>
            <a:xfrm>
              <a:off x="10693399" y="3299621"/>
              <a:ext cx="1176867" cy="41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endParaRPr lang="fr-FR" dirty="0"/>
            </a:p>
          </p:txBody>
        </p:sp>
        <p:cxnSp>
          <p:nvCxnSpPr>
            <p:cNvPr id="73" name="Connecteur droit avec flèche 72">
              <a:extLst>
                <a:ext uri="{FF2B5EF4-FFF2-40B4-BE49-F238E27FC236}">
                  <a16:creationId xmlns:a16="http://schemas.microsoft.com/office/drawing/2014/main" id="{177D4241-E31C-36E6-D0C8-FDC2A3BB05F3}"/>
                </a:ext>
              </a:extLst>
            </p:cNvPr>
            <p:cNvCxnSpPr/>
            <p:nvPr/>
          </p:nvCxnSpPr>
          <p:spPr>
            <a:xfrm>
              <a:off x="10854267" y="4131733"/>
              <a:ext cx="880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ZoneTexte 73">
              <a:extLst>
                <a:ext uri="{FF2B5EF4-FFF2-40B4-BE49-F238E27FC236}">
                  <a16:creationId xmlns:a16="http://schemas.microsoft.com/office/drawing/2014/main" id="{CF3C745B-07F4-9CBB-B7F7-D1BEB061E9AF}"/>
                </a:ext>
              </a:extLst>
            </p:cNvPr>
            <p:cNvSpPr txBox="1"/>
            <p:nvPr/>
          </p:nvSpPr>
          <p:spPr>
            <a:xfrm>
              <a:off x="10727324" y="3795836"/>
              <a:ext cx="1142942" cy="369332"/>
            </a:xfrm>
            <a:prstGeom prst="rect">
              <a:avLst/>
            </a:prstGeom>
            <a:noFill/>
          </p:spPr>
          <p:txBody>
            <a:bodyPr wrap="none" rtlCol="0">
              <a:spAutoFit/>
            </a:bodyPr>
            <a:lstStyle/>
            <a:p>
              <a:r>
                <a:rPr lang="en-US" dirty="0"/>
                <a:t>Precedent</a:t>
              </a:r>
              <a:endParaRPr lang="fr-FR" dirty="0"/>
            </a:p>
          </p:txBody>
        </p:sp>
        <p:cxnSp>
          <p:nvCxnSpPr>
            <p:cNvPr id="76" name="Connecteur droit avec flèche 75">
              <a:extLst>
                <a:ext uri="{FF2B5EF4-FFF2-40B4-BE49-F238E27FC236}">
                  <a16:creationId xmlns:a16="http://schemas.microsoft.com/office/drawing/2014/main" id="{FDA6E397-28B5-6EF7-9875-1C8C7F514C1D}"/>
                </a:ext>
              </a:extLst>
            </p:cNvPr>
            <p:cNvCxnSpPr/>
            <p:nvPr/>
          </p:nvCxnSpPr>
          <p:spPr>
            <a:xfrm>
              <a:off x="10854267" y="4483965"/>
              <a:ext cx="88053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77" name="ZoneTexte 76">
              <a:extLst>
                <a:ext uri="{FF2B5EF4-FFF2-40B4-BE49-F238E27FC236}">
                  <a16:creationId xmlns:a16="http://schemas.microsoft.com/office/drawing/2014/main" id="{BAE45427-7B0F-E2B8-9DFF-AC39B877EBC6}"/>
                </a:ext>
              </a:extLst>
            </p:cNvPr>
            <p:cNvSpPr txBox="1"/>
            <p:nvPr/>
          </p:nvSpPr>
          <p:spPr>
            <a:xfrm>
              <a:off x="10628066" y="4192995"/>
              <a:ext cx="1341457" cy="369332"/>
            </a:xfrm>
            <a:prstGeom prst="rect">
              <a:avLst/>
            </a:prstGeom>
            <a:noFill/>
          </p:spPr>
          <p:txBody>
            <a:bodyPr wrap="none" rtlCol="0">
              <a:spAutoFit/>
            </a:bodyPr>
            <a:lstStyle/>
            <a:p>
              <a:r>
                <a:rPr lang="en-US" dirty="0"/>
                <a:t>Artifact flow</a:t>
              </a:r>
              <a:endParaRPr lang="fr-FR" dirty="0"/>
            </a:p>
          </p:txBody>
        </p:sp>
        <p:sp>
          <p:nvSpPr>
            <p:cNvPr id="78" name="Rectangle 77">
              <a:extLst>
                <a:ext uri="{FF2B5EF4-FFF2-40B4-BE49-F238E27FC236}">
                  <a16:creationId xmlns:a16="http://schemas.microsoft.com/office/drawing/2014/main" id="{E5AB809F-03A4-A3DA-C33B-4BFF82CA67E7}"/>
                </a:ext>
              </a:extLst>
            </p:cNvPr>
            <p:cNvSpPr/>
            <p:nvPr/>
          </p:nvSpPr>
          <p:spPr>
            <a:xfrm>
              <a:off x="10515600" y="1586468"/>
              <a:ext cx="1540933" cy="31887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9" name="ZoneTexte 78">
              <a:extLst>
                <a:ext uri="{FF2B5EF4-FFF2-40B4-BE49-F238E27FC236}">
                  <a16:creationId xmlns:a16="http://schemas.microsoft.com/office/drawing/2014/main" id="{F2B83007-669A-50F1-DCF0-CA065F56EF67}"/>
                </a:ext>
              </a:extLst>
            </p:cNvPr>
            <p:cNvSpPr txBox="1"/>
            <p:nvPr/>
          </p:nvSpPr>
          <p:spPr>
            <a:xfrm>
              <a:off x="10515600" y="1591733"/>
              <a:ext cx="518860" cy="369332"/>
            </a:xfrm>
            <a:prstGeom prst="rect">
              <a:avLst/>
            </a:prstGeom>
            <a:noFill/>
          </p:spPr>
          <p:txBody>
            <a:bodyPr wrap="none" rtlCol="0">
              <a:spAutoFit/>
            </a:bodyPr>
            <a:lstStyle/>
            <a:p>
              <a:r>
                <a:rPr lang="en-US" dirty="0"/>
                <a:t>Key</a:t>
              </a:r>
              <a:endParaRPr lang="fr-FR" dirty="0"/>
            </a:p>
          </p:txBody>
        </p:sp>
      </p:grpSp>
      <p:sp>
        <p:nvSpPr>
          <p:cNvPr id="81" name="ZoneTexte 80">
            <a:extLst>
              <a:ext uri="{FF2B5EF4-FFF2-40B4-BE49-F238E27FC236}">
                <a16:creationId xmlns:a16="http://schemas.microsoft.com/office/drawing/2014/main" id="{94938E16-F08A-E890-5C76-BEE28679CEF6}"/>
              </a:ext>
            </a:extLst>
          </p:cNvPr>
          <p:cNvSpPr txBox="1"/>
          <p:nvPr/>
        </p:nvSpPr>
        <p:spPr>
          <a:xfrm rot="16200000">
            <a:off x="-1161881" y="3523206"/>
            <a:ext cx="3550844" cy="646331"/>
          </a:xfrm>
          <a:prstGeom prst="rect">
            <a:avLst/>
          </a:prstGeom>
          <a:noFill/>
        </p:spPr>
        <p:txBody>
          <a:bodyPr wrap="none" rtlCol="0">
            <a:spAutoFit/>
          </a:bodyPr>
          <a:lstStyle/>
          <a:p>
            <a:r>
              <a:rPr lang="en-US" dirty="0"/>
              <a:t>From a previous round of iterations </a:t>
            </a:r>
          </a:p>
          <a:p>
            <a:r>
              <a:rPr lang="en-US" dirty="0"/>
              <a:t>Or from an existing system</a:t>
            </a:r>
            <a:endParaRPr lang="fr-FR" dirty="0"/>
          </a:p>
        </p:txBody>
      </p:sp>
      <p:sp>
        <p:nvSpPr>
          <p:cNvPr id="83" name="ZoneTexte 82">
            <a:extLst>
              <a:ext uri="{FF2B5EF4-FFF2-40B4-BE49-F238E27FC236}">
                <a16:creationId xmlns:a16="http://schemas.microsoft.com/office/drawing/2014/main" id="{F3CAB1D9-A1FE-A0AB-BDCE-26CE7C6CE2A0}"/>
              </a:ext>
            </a:extLst>
          </p:cNvPr>
          <p:cNvSpPr txBox="1"/>
          <p:nvPr/>
        </p:nvSpPr>
        <p:spPr>
          <a:xfrm rot="16200000">
            <a:off x="519896" y="3661705"/>
            <a:ext cx="1961306" cy="369332"/>
          </a:xfrm>
          <a:prstGeom prst="rect">
            <a:avLst/>
          </a:prstGeom>
          <a:noFill/>
        </p:spPr>
        <p:txBody>
          <a:bodyPr wrap="none" rtlCol="0">
            <a:spAutoFit/>
          </a:bodyPr>
          <a:lstStyle/>
          <a:p>
            <a:r>
              <a:rPr lang="en-US" dirty="0"/>
              <a:t>Iterate if necessary</a:t>
            </a:r>
            <a:endParaRPr lang="fr-FR" dirty="0"/>
          </a:p>
        </p:txBody>
      </p:sp>
      <p:sp>
        <p:nvSpPr>
          <p:cNvPr id="3" name="Rectangle : coins arrondis 2">
            <a:extLst>
              <a:ext uri="{FF2B5EF4-FFF2-40B4-BE49-F238E27FC236}">
                <a16:creationId xmlns:a16="http://schemas.microsoft.com/office/drawing/2014/main" id="{A51FAE72-B91D-7168-747D-489D720AF8AF}"/>
              </a:ext>
            </a:extLst>
          </p:cNvPr>
          <p:cNvSpPr/>
          <p:nvPr/>
        </p:nvSpPr>
        <p:spPr>
          <a:xfrm>
            <a:off x="10924876" y="2142067"/>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14778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ocument 3">
            <a:extLst>
              <a:ext uri="{FF2B5EF4-FFF2-40B4-BE49-F238E27FC236}">
                <a16:creationId xmlns:a16="http://schemas.microsoft.com/office/drawing/2014/main" id="{E24FCA22-2250-3A0B-9CE1-9300383D36FD}"/>
              </a:ext>
            </a:extLst>
          </p:cNvPr>
          <p:cNvSpPr/>
          <p:nvPr/>
        </p:nvSpPr>
        <p:spPr>
          <a:xfrm>
            <a:off x="506626"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 Objectives** </a:t>
            </a:r>
            <a:endParaRPr lang="fr-FR" sz="1600" dirty="0"/>
          </a:p>
        </p:txBody>
      </p:sp>
      <p:sp>
        <p:nvSpPr>
          <p:cNvPr id="5" name="Organigramme : Document 4">
            <a:extLst>
              <a:ext uri="{FF2B5EF4-FFF2-40B4-BE49-F238E27FC236}">
                <a16:creationId xmlns:a16="http://schemas.microsoft.com/office/drawing/2014/main" id="{C9593698-E79B-DF83-827F-3C3E68E99E5A}"/>
              </a:ext>
            </a:extLst>
          </p:cNvPr>
          <p:cNvSpPr/>
          <p:nvPr/>
        </p:nvSpPr>
        <p:spPr>
          <a:xfrm>
            <a:off x="2772032"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Primary functional requirement</a:t>
            </a:r>
            <a:endParaRPr lang="fr-FR" sz="1600" dirty="0"/>
          </a:p>
        </p:txBody>
      </p:sp>
      <p:sp>
        <p:nvSpPr>
          <p:cNvPr id="6" name="Organigramme : Document 5">
            <a:extLst>
              <a:ext uri="{FF2B5EF4-FFF2-40B4-BE49-F238E27FC236}">
                <a16:creationId xmlns:a16="http://schemas.microsoft.com/office/drawing/2014/main" id="{2360AC8F-7DFA-EB16-9AC9-655B001487A3}"/>
              </a:ext>
            </a:extLst>
          </p:cNvPr>
          <p:cNvSpPr/>
          <p:nvPr/>
        </p:nvSpPr>
        <p:spPr>
          <a:xfrm>
            <a:off x="503743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Quality attribute scenarios</a:t>
            </a:r>
            <a:endParaRPr lang="fr-FR" sz="1600" dirty="0"/>
          </a:p>
        </p:txBody>
      </p:sp>
      <p:sp>
        <p:nvSpPr>
          <p:cNvPr id="7" name="Organigramme : Document 6">
            <a:extLst>
              <a:ext uri="{FF2B5EF4-FFF2-40B4-BE49-F238E27FC236}">
                <a16:creationId xmlns:a16="http://schemas.microsoft.com/office/drawing/2014/main" id="{C9F99E82-E3B7-D43C-EEDE-AFB4E5C5444C}"/>
              </a:ext>
            </a:extLst>
          </p:cNvPr>
          <p:cNvSpPr/>
          <p:nvPr/>
        </p:nvSpPr>
        <p:spPr>
          <a:xfrm>
            <a:off x="7302844"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Constraints</a:t>
            </a:r>
            <a:endParaRPr lang="fr-FR" sz="1600" dirty="0"/>
          </a:p>
        </p:txBody>
      </p:sp>
      <p:sp>
        <p:nvSpPr>
          <p:cNvPr id="8" name="Organigramme : Document 7">
            <a:extLst>
              <a:ext uri="{FF2B5EF4-FFF2-40B4-BE49-F238E27FC236}">
                <a16:creationId xmlns:a16="http://schemas.microsoft.com/office/drawing/2014/main" id="{A1C2EDCD-7B42-5DED-E621-A216653A52DF}"/>
              </a:ext>
            </a:extLst>
          </p:cNvPr>
          <p:cNvSpPr/>
          <p:nvPr/>
        </p:nvSpPr>
        <p:spPr>
          <a:xfrm>
            <a:off x="956824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Concerns**</a:t>
            </a:r>
            <a:endParaRPr lang="fr-FR" sz="1600" dirty="0"/>
          </a:p>
        </p:txBody>
      </p:sp>
      <p:sp>
        <p:nvSpPr>
          <p:cNvPr id="12" name="Rectangle : coins arrondis 11">
            <a:extLst>
              <a:ext uri="{FF2B5EF4-FFF2-40B4-BE49-F238E27FC236}">
                <a16:creationId xmlns:a16="http://schemas.microsoft.com/office/drawing/2014/main" id="{7EBA23A1-6927-24FE-05B1-5C295D44EC6B}"/>
              </a:ext>
            </a:extLst>
          </p:cNvPr>
          <p:cNvSpPr/>
          <p:nvPr/>
        </p:nvSpPr>
        <p:spPr>
          <a:xfrm>
            <a:off x="1958781" y="138683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Step</a:t>
            </a:r>
            <a:r>
              <a:rPr lang="fr-FR" sz="1600" dirty="0"/>
              <a:t> 1: </a:t>
            </a:r>
            <a:r>
              <a:rPr lang="fr-FR" sz="1600" dirty="0" err="1"/>
              <a:t>Review</a:t>
            </a:r>
            <a:r>
              <a:rPr lang="fr-FR" sz="1600" dirty="0"/>
              <a:t> Inputs</a:t>
            </a:r>
          </a:p>
        </p:txBody>
      </p:sp>
      <p:sp>
        <p:nvSpPr>
          <p:cNvPr id="13" name="Rectangle : coins arrondis 12">
            <a:extLst>
              <a:ext uri="{FF2B5EF4-FFF2-40B4-BE49-F238E27FC236}">
                <a16:creationId xmlns:a16="http://schemas.microsoft.com/office/drawing/2014/main" id="{051441A6-931C-4CDF-F418-A134E48C9902}"/>
              </a:ext>
            </a:extLst>
          </p:cNvPr>
          <p:cNvSpPr/>
          <p:nvPr/>
        </p:nvSpPr>
        <p:spPr>
          <a:xfrm>
            <a:off x="1958781" y="2024433"/>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2: Establish Iteration Goal and select the input to be considered in the iteration **</a:t>
            </a:r>
            <a:endParaRPr lang="fr-FR" sz="1600" dirty="0"/>
          </a:p>
        </p:txBody>
      </p:sp>
      <p:sp>
        <p:nvSpPr>
          <p:cNvPr id="14" name="Rectangle : coins arrondis 13">
            <a:extLst>
              <a:ext uri="{FF2B5EF4-FFF2-40B4-BE49-F238E27FC236}">
                <a16:creationId xmlns:a16="http://schemas.microsoft.com/office/drawing/2014/main" id="{D349BCB6-0F64-04C2-ED41-9D96B127E038}"/>
              </a:ext>
            </a:extLst>
          </p:cNvPr>
          <p:cNvSpPr/>
          <p:nvPr/>
        </p:nvSpPr>
        <p:spPr>
          <a:xfrm>
            <a:off x="1958781" y="2662027"/>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3: Choose one or more elements of the system to decompose **</a:t>
            </a:r>
            <a:endParaRPr lang="fr-FR" sz="1600" dirty="0"/>
          </a:p>
        </p:txBody>
      </p:sp>
      <p:sp>
        <p:nvSpPr>
          <p:cNvPr id="17" name="Rectangle : coins arrondis 16">
            <a:extLst>
              <a:ext uri="{FF2B5EF4-FFF2-40B4-BE49-F238E27FC236}">
                <a16:creationId xmlns:a16="http://schemas.microsoft.com/office/drawing/2014/main" id="{D61AD6EE-79A0-B2FA-8448-8632AC1CB12D}"/>
              </a:ext>
            </a:extLst>
          </p:cNvPr>
          <p:cNvSpPr/>
          <p:nvPr/>
        </p:nvSpPr>
        <p:spPr>
          <a:xfrm>
            <a:off x="1958781" y="3299621"/>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4: Choose one or more design concepts that satisfy the inputs considered in the iteration</a:t>
            </a:r>
            <a:endParaRPr lang="fr-FR" sz="1600" dirty="0"/>
          </a:p>
        </p:txBody>
      </p:sp>
      <p:sp>
        <p:nvSpPr>
          <p:cNvPr id="18" name="Rectangle : coins arrondis 17">
            <a:extLst>
              <a:ext uri="{FF2B5EF4-FFF2-40B4-BE49-F238E27FC236}">
                <a16:creationId xmlns:a16="http://schemas.microsoft.com/office/drawing/2014/main" id="{4238B269-C833-C6C6-8FF7-C0A648AFC28E}"/>
              </a:ext>
            </a:extLst>
          </p:cNvPr>
          <p:cNvSpPr/>
          <p:nvPr/>
        </p:nvSpPr>
        <p:spPr>
          <a:xfrm>
            <a:off x="1958781" y="3937215"/>
            <a:ext cx="8000705" cy="455907"/>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a:t>Step 5: Instantiate architectural elements, allocate responsibilities and define interfaces</a:t>
            </a:r>
            <a:endParaRPr lang="fr-FR" sz="1600" dirty="0"/>
          </a:p>
        </p:txBody>
      </p:sp>
      <p:sp>
        <p:nvSpPr>
          <p:cNvPr id="20" name="Rectangle : coins arrondis 19">
            <a:extLst>
              <a:ext uri="{FF2B5EF4-FFF2-40B4-BE49-F238E27FC236}">
                <a16:creationId xmlns:a16="http://schemas.microsoft.com/office/drawing/2014/main" id="{C70CB0E6-6412-E574-1403-41A1597560AA}"/>
              </a:ext>
            </a:extLst>
          </p:cNvPr>
          <p:cNvSpPr/>
          <p:nvPr/>
        </p:nvSpPr>
        <p:spPr>
          <a:xfrm>
            <a:off x="1958781" y="457480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6: Sketch views and record design decisions</a:t>
            </a:r>
            <a:endParaRPr lang="fr-FR" sz="1600" dirty="0"/>
          </a:p>
        </p:txBody>
      </p:sp>
      <p:sp>
        <p:nvSpPr>
          <p:cNvPr id="21" name="Rectangle : coins arrondis 20">
            <a:extLst>
              <a:ext uri="{FF2B5EF4-FFF2-40B4-BE49-F238E27FC236}">
                <a16:creationId xmlns:a16="http://schemas.microsoft.com/office/drawing/2014/main" id="{FA746EC1-B21F-2863-44BE-15C974BD74EE}"/>
              </a:ext>
            </a:extLst>
          </p:cNvPr>
          <p:cNvSpPr/>
          <p:nvPr/>
        </p:nvSpPr>
        <p:spPr>
          <a:xfrm>
            <a:off x="1958781" y="5212402"/>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7: Perform analysis of current design and review iteration goal and design objectives</a:t>
            </a:r>
            <a:endParaRPr lang="fr-FR" sz="1600" dirty="0"/>
          </a:p>
        </p:txBody>
      </p:sp>
      <p:sp>
        <p:nvSpPr>
          <p:cNvPr id="22" name="Organigramme : Document 21">
            <a:extLst>
              <a:ext uri="{FF2B5EF4-FFF2-40B4-BE49-F238E27FC236}">
                <a16:creationId xmlns:a16="http://schemas.microsoft.com/office/drawing/2014/main" id="{3585CED4-F9B9-BFAB-082E-6D8313FD1A3F}"/>
              </a:ext>
            </a:extLst>
          </p:cNvPr>
          <p:cNvSpPr/>
          <p:nvPr/>
        </p:nvSpPr>
        <p:spPr>
          <a:xfrm>
            <a:off x="4941171" y="6023802"/>
            <a:ext cx="2035923" cy="751115"/>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(Refined) Software Architecture Design</a:t>
            </a:r>
            <a:endParaRPr lang="fr-FR" sz="1600" dirty="0"/>
          </a:p>
        </p:txBody>
      </p:sp>
      <p:cxnSp>
        <p:nvCxnSpPr>
          <p:cNvPr id="26" name="Connecteur : en angle 25">
            <a:extLst>
              <a:ext uri="{FF2B5EF4-FFF2-40B4-BE49-F238E27FC236}">
                <a16:creationId xmlns:a16="http://schemas.microsoft.com/office/drawing/2014/main" id="{6FEA6DE2-6738-5C18-71AB-FED8894ECB2B}"/>
              </a:ext>
            </a:extLst>
          </p:cNvPr>
          <p:cNvCxnSpPr>
            <a:cxnSpLocks/>
            <a:stCxn id="4" idx="2"/>
            <a:endCxn id="12" idx="0"/>
          </p:cNvCxnSpPr>
          <p:nvPr/>
        </p:nvCxnSpPr>
        <p:spPr>
          <a:xfrm rot="16200000" flipH="1">
            <a:off x="3541272" y="-1031023"/>
            <a:ext cx="401178" cy="443454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8" name="Connecteur : en angle 27">
            <a:extLst>
              <a:ext uri="{FF2B5EF4-FFF2-40B4-BE49-F238E27FC236}">
                <a16:creationId xmlns:a16="http://schemas.microsoft.com/office/drawing/2014/main" id="{E42A36EE-710F-FE71-FC5A-076DAF721472}"/>
              </a:ext>
            </a:extLst>
          </p:cNvPr>
          <p:cNvCxnSpPr>
            <a:cxnSpLocks/>
            <a:stCxn id="5" idx="2"/>
            <a:endCxn id="12" idx="0"/>
          </p:cNvCxnSpPr>
          <p:nvPr/>
        </p:nvCxnSpPr>
        <p:spPr>
          <a:xfrm rot="16200000" flipH="1">
            <a:off x="4673975" y="101680"/>
            <a:ext cx="401178" cy="2169140"/>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2" name="Connecteur : en angle 31">
            <a:extLst>
              <a:ext uri="{FF2B5EF4-FFF2-40B4-BE49-F238E27FC236}">
                <a16:creationId xmlns:a16="http://schemas.microsoft.com/office/drawing/2014/main" id="{5C6B9754-82F2-A222-490A-DE084373BFF2}"/>
              </a:ext>
            </a:extLst>
          </p:cNvPr>
          <p:cNvCxnSpPr>
            <a:cxnSpLocks/>
            <a:stCxn id="6" idx="2"/>
            <a:endCxn id="12" idx="0"/>
          </p:cNvCxnSpPr>
          <p:nvPr/>
        </p:nvCxnSpPr>
        <p:spPr>
          <a:xfrm rot="5400000">
            <a:off x="5806678" y="1138117"/>
            <a:ext cx="401178" cy="9626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4" name="Connecteur : en angle 33">
            <a:extLst>
              <a:ext uri="{FF2B5EF4-FFF2-40B4-BE49-F238E27FC236}">
                <a16:creationId xmlns:a16="http://schemas.microsoft.com/office/drawing/2014/main" id="{E5A83F57-7DF6-26E7-80AE-C1DCE8720DB1}"/>
              </a:ext>
            </a:extLst>
          </p:cNvPr>
          <p:cNvCxnSpPr>
            <a:cxnSpLocks/>
            <a:stCxn id="7" idx="2"/>
            <a:endCxn id="12" idx="0"/>
          </p:cNvCxnSpPr>
          <p:nvPr/>
        </p:nvCxnSpPr>
        <p:spPr>
          <a:xfrm rot="5400000">
            <a:off x="6939381" y="5414"/>
            <a:ext cx="401178" cy="2361672"/>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B16637E2-48CE-74F8-500B-7D8278446552}"/>
              </a:ext>
            </a:extLst>
          </p:cNvPr>
          <p:cNvCxnSpPr>
            <a:cxnSpLocks/>
          </p:cNvCxnSpPr>
          <p:nvPr/>
        </p:nvCxnSpPr>
        <p:spPr>
          <a:xfrm rot="5400000">
            <a:off x="8076185" y="-1127288"/>
            <a:ext cx="401178" cy="462707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63EA99AF-9BEF-6720-2ECA-F359A5C1B2DF}"/>
              </a:ext>
            </a:extLst>
          </p:cNvPr>
          <p:cNvCxnSpPr>
            <a:stCxn id="12" idx="2"/>
            <a:endCxn id="13" idx="0"/>
          </p:cNvCxnSpPr>
          <p:nvPr/>
        </p:nvCxnSpPr>
        <p:spPr>
          <a:xfrm>
            <a:off x="5959134" y="1842746"/>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085B400D-365B-FA3F-0767-801317B26432}"/>
              </a:ext>
            </a:extLst>
          </p:cNvPr>
          <p:cNvCxnSpPr>
            <a:stCxn id="13" idx="2"/>
            <a:endCxn id="14" idx="0"/>
          </p:cNvCxnSpPr>
          <p:nvPr/>
        </p:nvCxnSpPr>
        <p:spPr>
          <a:xfrm>
            <a:off x="5959134" y="2480340"/>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240133ED-CC39-A4D0-13E1-B4ACE8DDECFD}"/>
              </a:ext>
            </a:extLst>
          </p:cNvPr>
          <p:cNvCxnSpPr>
            <a:stCxn id="14" idx="2"/>
            <a:endCxn id="17" idx="0"/>
          </p:cNvCxnSpPr>
          <p:nvPr/>
        </p:nvCxnSpPr>
        <p:spPr>
          <a:xfrm>
            <a:off x="5959134" y="3117934"/>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EA525CE0-3A6B-559E-A6C6-78D4424F39F9}"/>
              </a:ext>
            </a:extLst>
          </p:cNvPr>
          <p:cNvCxnSpPr>
            <a:stCxn id="17" idx="2"/>
            <a:endCxn id="18" idx="0"/>
          </p:cNvCxnSpPr>
          <p:nvPr/>
        </p:nvCxnSpPr>
        <p:spPr>
          <a:xfrm>
            <a:off x="5959134" y="3755528"/>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06966053-518E-FE13-2252-FCF8E0B6AC4C}"/>
              </a:ext>
            </a:extLst>
          </p:cNvPr>
          <p:cNvCxnSpPr>
            <a:stCxn id="18" idx="2"/>
            <a:endCxn id="20" idx="0"/>
          </p:cNvCxnSpPr>
          <p:nvPr/>
        </p:nvCxnSpPr>
        <p:spPr>
          <a:xfrm>
            <a:off x="5959134" y="4393122"/>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C505708C-6A4E-1A59-4ED0-15CDC5E4D7F9}"/>
              </a:ext>
            </a:extLst>
          </p:cNvPr>
          <p:cNvCxnSpPr>
            <a:stCxn id="20" idx="2"/>
            <a:endCxn id="21" idx="0"/>
          </p:cNvCxnSpPr>
          <p:nvPr/>
        </p:nvCxnSpPr>
        <p:spPr>
          <a:xfrm>
            <a:off x="5959134" y="5030716"/>
            <a:ext cx="0" cy="181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4C3FB238-6C07-3795-B952-BDF9066728F3}"/>
              </a:ext>
            </a:extLst>
          </p:cNvPr>
          <p:cNvCxnSpPr>
            <a:stCxn id="21" idx="2"/>
            <a:endCxn id="22" idx="0"/>
          </p:cNvCxnSpPr>
          <p:nvPr/>
        </p:nvCxnSpPr>
        <p:spPr>
          <a:xfrm flipH="1">
            <a:off x="5959133" y="5668309"/>
            <a:ext cx="1" cy="35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eur : en angle 55">
            <a:extLst>
              <a:ext uri="{FF2B5EF4-FFF2-40B4-BE49-F238E27FC236}">
                <a16:creationId xmlns:a16="http://schemas.microsoft.com/office/drawing/2014/main" id="{AD07F844-3EE6-AA22-7DDA-6736B4985EFE}"/>
              </a:ext>
            </a:extLst>
          </p:cNvPr>
          <p:cNvCxnSpPr>
            <a:stCxn id="21" idx="1"/>
            <a:endCxn id="13" idx="1"/>
          </p:cNvCxnSpPr>
          <p:nvPr/>
        </p:nvCxnSpPr>
        <p:spPr>
          <a:xfrm rot="10800000">
            <a:off x="1958781" y="2252388"/>
            <a:ext cx="12700" cy="3187969"/>
          </a:xfrm>
          <a:prstGeom prst="bentConnector3">
            <a:avLst>
              <a:gd name="adj1" fmla="val 3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 en angle 59">
            <a:extLst>
              <a:ext uri="{FF2B5EF4-FFF2-40B4-BE49-F238E27FC236}">
                <a16:creationId xmlns:a16="http://schemas.microsoft.com/office/drawing/2014/main" id="{C9A76D9E-E2B3-D530-785F-38CEDC3052AD}"/>
              </a:ext>
            </a:extLst>
          </p:cNvPr>
          <p:cNvCxnSpPr>
            <a:stCxn id="22" idx="1"/>
            <a:endCxn id="12" idx="1"/>
          </p:cNvCxnSpPr>
          <p:nvPr/>
        </p:nvCxnSpPr>
        <p:spPr>
          <a:xfrm rot="10800000">
            <a:off x="1958781" y="1614794"/>
            <a:ext cx="2982390" cy="4784567"/>
          </a:xfrm>
          <a:prstGeom prst="bentConnector3">
            <a:avLst>
              <a:gd name="adj1" fmla="val 145138"/>
            </a:avLst>
          </a:prstGeom>
          <a:ln>
            <a:prstDash val="dash"/>
            <a:tailEnd type="triangle"/>
          </a:ln>
        </p:spPr>
        <p:style>
          <a:lnRef idx="1">
            <a:schemeClr val="dk1"/>
          </a:lnRef>
          <a:fillRef idx="0">
            <a:schemeClr val="dk1"/>
          </a:fillRef>
          <a:effectRef idx="0">
            <a:schemeClr val="dk1"/>
          </a:effectRef>
          <a:fontRef idx="minor">
            <a:schemeClr val="tx1"/>
          </a:fontRef>
        </p:style>
      </p:cxnSp>
      <p:grpSp>
        <p:nvGrpSpPr>
          <p:cNvPr id="80" name="Groupe 79">
            <a:extLst>
              <a:ext uri="{FF2B5EF4-FFF2-40B4-BE49-F238E27FC236}">
                <a16:creationId xmlns:a16="http://schemas.microsoft.com/office/drawing/2014/main" id="{9E1672EB-9EC4-A1D1-644C-1596F0405138}"/>
              </a:ext>
            </a:extLst>
          </p:cNvPr>
          <p:cNvGrpSpPr/>
          <p:nvPr/>
        </p:nvGrpSpPr>
        <p:grpSpPr>
          <a:xfrm>
            <a:off x="10586209" y="3479800"/>
            <a:ext cx="1540933" cy="3188732"/>
            <a:chOff x="10515600" y="1586468"/>
            <a:chExt cx="1540933" cy="3188732"/>
          </a:xfrm>
        </p:grpSpPr>
        <p:sp>
          <p:nvSpPr>
            <p:cNvPr id="69" name="Organigramme : Document 68">
              <a:extLst>
                <a:ext uri="{FF2B5EF4-FFF2-40B4-BE49-F238E27FC236}">
                  <a16:creationId xmlns:a16="http://schemas.microsoft.com/office/drawing/2014/main" id="{5F0E9563-AC8F-04DE-A12E-E4C36F4252A7}"/>
                </a:ext>
              </a:extLst>
            </p:cNvPr>
            <p:cNvSpPr/>
            <p:nvPr/>
          </p:nvSpPr>
          <p:spPr>
            <a:xfrm>
              <a:off x="10693399" y="2024433"/>
              <a:ext cx="1176867" cy="455907"/>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driver</a:t>
              </a:r>
              <a:endParaRPr lang="fr-FR" sz="1600" dirty="0"/>
            </a:p>
          </p:txBody>
        </p:sp>
        <p:sp>
          <p:nvSpPr>
            <p:cNvPr id="70" name="Organigramme : Document 69">
              <a:extLst>
                <a:ext uri="{FF2B5EF4-FFF2-40B4-BE49-F238E27FC236}">
                  <a16:creationId xmlns:a16="http://schemas.microsoft.com/office/drawing/2014/main" id="{B3713706-19B5-4DE8-142D-7E1AA2B6FE02}"/>
                </a:ext>
              </a:extLst>
            </p:cNvPr>
            <p:cNvSpPr/>
            <p:nvPr/>
          </p:nvSpPr>
          <p:spPr>
            <a:xfrm>
              <a:off x="10693399" y="2687936"/>
              <a:ext cx="1176867" cy="455908"/>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Architecture Design</a:t>
              </a:r>
              <a:endParaRPr lang="fr-FR" sz="1400" dirty="0"/>
            </a:p>
          </p:txBody>
        </p:sp>
        <p:sp>
          <p:nvSpPr>
            <p:cNvPr id="71" name="Rectangle : coins arrondis 70">
              <a:extLst>
                <a:ext uri="{FF2B5EF4-FFF2-40B4-BE49-F238E27FC236}">
                  <a16:creationId xmlns:a16="http://schemas.microsoft.com/office/drawing/2014/main" id="{F7306100-C3F3-C93C-CCF3-7491FA85E9F8}"/>
                </a:ext>
              </a:extLst>
            </p:cNvPr>
            <p:cNvSpPr/>
            <p:nvPr/>
          </p:nvSpPr>
          <p:spPr>
            <a:xfrm>
              <a:off x="10693399" y="3299621"/>
              <a:ext cx="1176867" cy="41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endParaRPr lang="fr-FR" dirty="0"/>
            </a:p>
          </p:txBody>
        </p:sp>
        <p:cxnSp>
          <p:nvCxnSpPr>
            <p:cNvPr id="73" name="Connecteur droit avec flèche 72">
              <a:extLst>
                <a:ext uri="{FF2B5EF4-FFF2-40B4-BE49-F238E27FC236}">
                  <a16:creationId xmlns:a16="http://schemas.microsoft.com/office/drawing/2014/main" id="{177D4241-E31C-36E6-D0C8-FDC2A3BB05F3}"/>
                </a:ext>
              </a:extLst>
            </p:cNvPr>
            <p:cNvCxnSpPr/>
            <p:nvPr/>
          </p:nvCxnSpPr>
          <p:spPr>
            <a:xfrm>
              <a:off x="10854267" y="4131733"/>
              <a:ext cx="880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ZoneTexte 73">
              <a:extLst>
                <a:ext uri="{FF2B5EF4-FFF2-40B4-BE49-F238E27FC236}">
                  <a16:creationId xmlns:a16="http://schemas.microsoft.com/office/drawing/2014/main" id="{CF3C745B-07F4-9CBB-B7F7-D1BEB061E9AF}"/>
                </a:ext>
              </a:extLst>
            </p:cNvPr>
            <p:cNvSpPr txBox="1"/>
            <p:nvPr/>
          </p:nvSpPr>
          <p:spPr>
            <a:xfrm>
              <a:off x="10727324" y="3795836"/>
              <a:ext cx="1142942" cy="369332"/>
            </a:xfrm>
            <a:prstGeom prst="rect">
              <a:avLst/>
            </a:prstGeom>
            <a:noFill/>
          </p:spPr>
          <p:txBody>
            <a:bodyPr wrap="none" rtlCol="0">
              <a:spAutoFit/>
            </a:bodyPr>
            <a:lstStyle/>
            <a:p>
              <a:r>
                <a:rPr lang="en-US" dirty="0"/>
                <a:t>Precedent</a:t>
              </a:r>
              <a:endParaRPr lang="fr-FR" dirty="0"/>
            </a:p>
          </p:txBody>
        </p:sp>
        <p:cxnSp>
          <p:nvCxnSpPr>
            <p:cNvPr id="76" name="Connecteur droit avec flèche 75">
              <a:extLst>
                <a:ext uri="{FF2B5EF4-FFF2-40B4-BE49-F238E27FC236}">
                  <a16:creationId xmlns:a16="http://schemas.microsoft.com/office/drawing/2014/main" id="{FDA6E397-28B5-6EF7-9875-1C8C7F514C1D}"/>
                </a:ext>
              </a:extLst>
            </p:cNvPr>
            <p:cNvCxnSpPr/>
            <p:nvPr/>
          </p:nvCxnSpPr>
          <p:spPr>
            <a:xfrm>
              <a:off x="10854267" y="4483965"/>
              <a:ext cx="88053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77" name="ZoneTexte 76">
              <a:extLst>
                <a:ext uri="{FF2B5EF4-FFF2-40B4-BE49-F238E27FC236}">
                  <a16:creationId xmlns:a16="http://schemas.microsoft.com/office/drawing/2014/main" id="{BAE45427-7B0F-E2B8-9DFF-AC39B877EBC6}"/>
                </a:ext>
              </a:extLst>
            </p:cNvPr>
            <p:cNvSpPr txBox="1"/>
            <p:nvPr/>
          </p:nvSpPr>
          <p:spPr>
            <a:xfrm>
              <a:off x="10628066" y="4192995"/>
              <a:ext cx="1341457" cy="369332"/>
            </a:xfrm>
            <a:prstGeom prst="rect">
              <a:avLst/>
            </a:prstGeom>
            <a:noFill/>
          </p:spPr>
          <p:txBody>
            <a:bodyPr wrap="none" rtlCol="0">
              <a:spAutoFit/>
            </a:bodyPr>
            <a:lstStyle/>
            <a:p>
              <a:r>
                <a:rPr lang="en-US" dirty="0"/>
                <a:t>Artifact flow</a:t>
              </a:r>
              <a:endParaRPr lang="fr-FR" dirty="0"/>
            </a:p>
          </p:txBody>
        </p:sp>
        <p:sp>
          <p:nvSpPr>
            <p:cNvPr id="78" name="Rectangle 77">
              <a:extLst>
                <a:ext uri="{FF2B5EF4-FFF2-40B4-BE49-F238E27FC236}">
                  <a16:creationId xmlns:a16="http://schemas.microsoft.com/office/drawing/2014/main" id="{E5AB809F-03A4-A3DA-C33B-4BFF82CA67E7}"/>
                </a:ext>
              </a:extLst>
            </p:cNvPr>
            <p:cNvSpPr/>
            <p:nvPr/>
          </p:nvSpPr>
          <p:spPr>
            <a:xfrm>
              <a:off x="10515600" y="1586468"/>
              <a:ext cx="1540933" cy="31887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9" name="ZoneTexte 78">
              <a:extLst>
                <a:ext uri="{FF2B5EF4-FFF2-40B4-BE49-F238E27FC236}">
                  <a16:creationId xmlns:a16="http://schemas.microsoft.com/office/drawing/2014/main" id="{F2B83007-669A-50F1-DCF0-CA065F56EF67}"/>
                </a:ext>
              </a:extLst>
            </p:cNvPr>
            <p:cNvSpPr txBox="1"/>
            <p:nvPr/>
          </p:nvSpPr>
          <p:spPr>
            <a:xfrm>
              <a:off x="10515600" y="1591733"/>
              <a:ext cx="518860" cy="369332"/>
            </a:xfrm>
            <a:prstGeom prst="rect">
              <a:avLst/>
            </a:prstGeom>
            <a:noFill/>
          </p:spPr>
          <p:txBody>
            <a:bodyPr wrap="none" rtlCol="0">
              <a:spAutoFit/>
            </a:bodyPr>
            <a:lstStyle/>
            <a:p>
              <a:r>
                <a:rPr lang="en-US" dirty="0"/>
                <a:t>Key</a:t>
              </a:r>
              <a:endParaRPr lang="fr-FR" dirty="0"/>
            </a:p>
          </p:txBody>
        </p:sp>
      </p:grpSp>
      <p:sp>
        <p:nvSpPr>
          <p:cNvPr id="81" name="ZoneTexte 80">
            <a:extLst>
              <a:ext uri="{FF2B5EF4-FFF2-40B4-BE49-F238E27FC236}">
                <a16:creationId xmlns:a16="http://schemas.microsoft.com/office/drawing/2014/main" id="{94938E16-F08A-E890-5C76-BEE28679CEF6}"/>
              </a:ext>
            </a:extLst>
          </p:cNvPr>
          <p:cNvSpPr txBox="1"/>
          <p:nvPr/>
        </p:nvSpPr>
        <p:spPr>
          <a:xfrm rot="16200000">
            <a:off x="-1161881" y="3523206"/>
            <a:ext cx="3550844" cy="646331"/>
          </a:xfrm>
          <a:prstGeom prst="rect">
            <a:avLst/>
          </a:prstGeom>
          <a:noFill/>
        </p:spPr>
        <p:txBody>
          <a:bodyPr wrap="none" rtlCol="0">
            <a:spAutoFit/>
          </a:bodyPr>
          <a:lstStyle/>
          <a:p>
            <a:r>
              <a:rPr lang="en-US" dirty="0"/>
              <a:t>From a previous round of iterations </a:t>
            </a:r>
          </a:p>
          <a:p>
            <a:r>
              <a:rPr lang="en-US" dirty="0"/>
              <a:t>Or from an existing system</a:t>
            </a:r>
            <a:endParaRPr lang="fr-FR" dirty="0"/>
          </a:p>
        </p:txBody>
      </p:sp>
      <p:sp>
        <p:nvSpPr>
          <p:cNvPr id="83" name="ZoneTexte 82">
            <a:extLst>
              <a:ext uri="{FF2B5EF4-FFF2-40B4-BE49-F238E27FC236}">
                <a16:creationId xmlns:a16="http://schemas.microsoft.com/office/drawing/2014/main" id="{F3CAB1D9-A1FE-A0AB-BDCE-26CE7C6CE2A0}"/>
              </a:ext>
            </a:extLst>
          </p:cNvPr>
          <p:cNvSpPr txBox="1"/>
          <p:nvPr/>
        </p:nvSpPr>
        <p:spPr>
          <a:xfrm rot="16200000">
            <a:off x="519896" y="3661705"/>
            <a:ext cx="1961306" cy="369332"/>
          </a:xfrm>
          <a:prstGeom prst="rect">
            <a:avLst/>
          </a:prstGeom>
          <a:noFill/>
        </p:spPr>
        <p:txBody>
          <a:bodyPr wrap="none" rtlCol="0">
            <a:spAutoFit/>
          </a:bodyPr>
          <a:lstStyle/>
          <a:p>
            <a:r>
              <a:rPr lang="en-US" dirty="0"/>
              <a:t>Iterate if necessary</a:t>
            </a:r>
            <a:endParaRPr lang="fr-FR" dirty="0"/>
          </a:p>
        </p:txBody>
      </p:sp>
      <p:sp>
        <p:nvSpPr>
          <p:cNvPr id="3" name="Rectangle 2">
            <a:extLst>
              <a:ext uri="{FF2B5EF4-FFF2-40B4-BE49-F238E27FC236}">
                <a16:creationId xmlns:a16="http://schemas.microsoft.com/office/drawing/2014/main" id="{60076F21-1190-F3F5-2652-832F34FF8D55}"/>
              </a:ext>
            </a:extLst>
          </p:cNvPr>
          <p:cNvSpPr/>
          <p:nvPr/>
        </p:nvSpPr>
        <p:spPr>
          <a:xfrm>
            <a:off x="1710620" y="3854397"/>
            <a:ext cx="8394339" cy="132812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Tree>
    <p:extLst>
      <p:ext uri="{BB962C8B-B14F-4D97-AF65-F5344CB8AC3E}">
        <p14:creationId xmlns:p14="http://schemas.microsoft.com/office/powerpoint/2010/main" val="44579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ocument 3">
            <a:extLst>
              <a:ext uri="{FF2B5EF4-FFF2-40B4-BE49-F238E27FC236}">
                <a16:creationId xmlns:a16="http://schemas.microsoft.com/office/drawing/2014/main" id="{E24FCA22-2250-3A0B-9CE1-9300383D36FD}"/>
              </a:ext>
            </a:extLst>
          </p:cNvPr>
          <p:cNvSpPr/>
          <p:nvPr/>
        </p:nvSpPr>
        <p:spPr>
          <a:xfrm>
            <a:off x="506626"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 Objectives** </a:t>
            </a:r>
            <a:endParaRPr lang="fr-FR" sz="1600" dirty="0"/>
          </a:p>
        </p:txBody>
      </p:sp>
      <p:sp>
        <p:nvSpPr>
          <p:cNvPr id="5" name="Organigramme : Document 4">
            <a:extLst>
              <a:ext uri="{FF2B5EF4-FFF2-40B4-BE49-F238E27FC236}">
                <a16:creationId xmlns:a16="http://schemas.microsoft.com/office/drawing/2014/main" id="{C9593698-E79B-DF83-827F-3C3E68E99E5A}"/>
              </a:ext>
            </a:extLst>
          </p:cNvPr>
          <p:cNvSpPr/>
          <p:nvPr/>
        </p:nvSpPr>
        <p:spPr>
          <a:xfrm>
            <a:off x="2772032"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Primary functional requirement</a:t>
            </a:r>
            <a:endParaRPr lang="fr-FR" sz="1600" dirty="0"/>
          </a:p>
        </p:txBody>
      </p:sp>
      <p:sp>
        <p:nvSpPr>
          <p:cNvPr id="6" name="Organigramme : Document 5">
            <a:extLst>
              <a:ext uri="{FF2B5EF4-FFF2-40B4-BE49-F238E27FC236}">
                <a16:creationId xmlns:a16="http://schemas.microsoft.com/office/drawing/2014/main" id="{2360AC8F-7DFA-EB16-9AC9-655B001487A3}"/>
              </a:ext>
            </a:extLst>
          </p:cNvPr>
          <p:cNvSpPr/>
          <p:nvPr/>
        </p:nvSpPr>
        <p:spPr>
          <a:xfrm>
            <a:off x="503743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Quality attribute scenarios</a:t>
            </a:r>
            <a:endParaRPr lang="fr-FR" sz="1600" dirty="0"/>
          </a:p>
        </p:txBody>
      </p:sp>
      <p:sp>
        <p:nvSpPr>
          <p:cNvPr id="7" name="Organigramme : Document 6">
            <a:extLst>
              <a:ext uri="{FF2B5EF4-FFF2-40B4-BE49-F238E27FC236}">
                <a16:creationId xmlns:a16="http://schemas.microsoft.com/office/drawing/2014/main" id="{C9F99E82-E3B7-D43C-EEDE-AFB4E5C5444C}"/>
              </a:ext>
            </a:extLst>
          </p:cNvPr>
          <p:cNvSpPr/>
          <p:nvPr/>
        </p:nvSpPr>
        <p:spPr>
          <a:xfrm>
            <a:off x="7302844"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Constraints</a:t>
            </a:r>
            <a:endParaRPr lang="fr-FR" sz="1600" dirty="0"/>
          </a:p>
        </p:txBody>
      </p:sp>
      <p:sp>
        <p:nvSpPr>
          <p:cNvPr id="8" name="Organigramme : Document 7">
            <a:extLst>
              <a:ext uri="{FF2B5EF4-FFF2-40B4-BE49-F238E27FC236}">
                <a16:creationId xmlns:a16="http://schemas.microsoft.com/office/drawing/2014/main" id="{A1C2EDCD-7B42-5DED-E621-A216653A52DF}"/>
              </a:ext>
            </a:extLst>
          </p:cNvPr>
          <p:cNvSpPr/>
          <p:nvPr/>
        </p:nvSpPr>
        <p:spPr>
          <a:xfrm>
            <a:off x="956824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Concerns**</a:t>
            </a:r>
            <a:endParaRPr lang="fr-FR" sz="1600" dirty="0"/>
          </a:p>
        </p:txBody>
      </p:sp>
      <p:sp>
        <p:nvSpPr>
          <p:cNvPr id="12" name="Rectangle : coins arrondis 11">
            <a:extLst>
              <a:ext uri="{FF2B5EF4-FFF2-40B4-BE49-F238E27FC236}">
                <a16:creationId xmlns:a16="http://schemas.microsoft.com/office/drawing/2014/main" id="{7EBA23A1-6927-24FE-05B1-5C295D44EC6B}"/>
              </a:ext>
            </a:extLst>
          </p:cNvPr>
          <p:cNvSpPr/>
          <p:nvPr/>
        </p:nvSpPr>
        <p:spPr>
          <a:xfrm>
            <a:off x="1958781" y="138683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Step</a:t>
            </a:r>
            <a:r>
              <a:rPr lang="fr-FR" sz="1600" dirty="0"/>
              <a:t> 1: </a:t>
            </a:r>
            <a:r>
              <a:rPr lang="fr-FR" sz="1600" dirty="0" err="1"/>
              <a:t>Review</a:t>
            </a:r>
            <a:r>
              <a:rPr lang="fr-FR" sz="1600" dirty="0"/>
              <a:t> Inputs</a:t>
            </a:r>
          </a:p>
        </p:txBody>
      </p:sp>
      <p:sp>
        <p:nvSpPr>
          <p:cNvPr id="13" name="Rectangle : coins arrondis 12">
            <a:extLst>
              <a:ext uri="{FF2B5EF4-FFF2-40B4-BE49-F238E27FC236}">
                <a16:creationId xmlns:a16="http://schemas.microsoft.com/office/drawing/2014/main" id="{051441A6-931C-4CDF-F418-A134E48C9902}"/>
              </a:ext>
            </a:extLst>
          </p:cNvPr>
          <p:cNvSpPr/>
          <p:nvPr/>
        </p:nvSpPr>
        <p:spPr>
          <a:xfrm>
            <a:off x="1958781" y="2024433"/>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2: Establish Iteration Goal and select the input to be considered in the iteration **</a:t>
            </a:r>
            <a:endParaRPr lang="fr-FR" sz="1600" dirty="0"/>
          </a:p>
        </p:txBody>
      </p:sp>
      <p:sp>
        <p:nvSpPr>
          <p:cNvPr id="14" name="Rectangle : coins arrondis 13">
            <a:extLst>
              <a:ext uri="{FF2B5EF4-FFF2-40B4-BE49-F238E27FC236}">
                <a16:creationId xmlns:a16="http://schemas.microsoft.com/office/drawing/2014/main" id="{D349BCB6-0F64-04C2-ED41-9D96B127E038}"/>
              </a:ext>
            </a:extLst>
          </p:cNvPr>
          <p:cNvSpPr/>
          <p:nvPr/>
        </p:nvSpPr>
        <p:spPr>
          <a:xfrm>
            <a:off x="1958781" y="2662027"/>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3: Choose one or more elements of the system to decompose **</a:t>
            </a:r>
            <a:endParaRPr lang="fr-FR" sz="1600" dirty="0"/>
          </a:p>
        </p:txBody>
      </p:sp>
      <p:sp>
        <p:nvSpPr>
          <p:cNvPr id="17" name="Rectangle : coins arrondis 16">
            <a:extLst>
              <a:ext uri="{FF2B5EF4-FFF2-40B4-BE49-F238E27FC236}">
                <a16:creationId xmlns:a16="http://schemas.microsoft.com/office/drawing/2014/main" id="{D61AD6EE-79A0-B2FA-8448-8632AC1CB12D}"/>
              </a:ext>
            </a:extLst>
          </p:cNvPr>
          <p:cNvSpPr/>
          <p:nvPr/>
        </p:nvSpPr>
        <p:spPr>
          <a:xfrm>
            <a:off x="1958781" y="3299621"/>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4: Choose one or more design concepts that satisfy the inputs considered in the iteration</a:t>
            </a:r>
            <a:endParaRPr lang="fr-FR" sz="1600" dirty="0"/>
          </a:p>
        </p:txBody>
      </p:sp>
      <p:sp>
        <p:nvSpPr>
          <p:cNvPr id="18" name="Rectangle : coins arrondis 17">
            <a:extLst>
              <a:ext uri="{FF2B5EF4-FFF2-40B4-BE49-F238E27FC236}">
                <a16:creationId xmlns:a16="http://schemas.microsoft.com/office/drawing/2014/main" id="{4238B269-C833-C6C6-8FF7-C0A648AFC28E}"/>
              </a:ext>
            </a:extLst>
          </p:cNvPr>
          <p:cNvSpPr/>
          <p:nvPr/>
        </p:nvSpPr>
        <p:spPr>
          <a:xfrm>
            <a:off x="1958781" y="3937215"/>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5: Instantiate architectural elements, allocate responsibilities and define interfaces</a:t>
            </a:r>
            <a:endParaRPr lang="fr-FR" sz="1600" dirty="0"/>
          </a:p>
        </p:txBody>
      </p:sp>
      <p:sp>
        <p:nvSpPr>
          <p:cNvPr id="20" name="Rectangle : coins arrondis 19">
            <a:extLst>
              <a:ext uri="{FF2B5EF4-FFF2-40B4-BE49-F238E27FC236}">
                <a16:creationId xmlns:a16="http://schemas.microsoft.com/office/drawing/2014/main" id="{C70CB0E6-6412-E574-1403-41A1597560AA}"/>
              </a:ext>
            </a:extLst>
          </p:cNvPr>
          <p:cNvSpPr/>
          <p:nvPr/>
        </p:nvSpPr>
        <p:spPr>
          <a:xfrm>
            <a:off x="1958781" y="4574809"/>
            <a:ext cx="8000705" cy="455907"/>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a:t>Step 6: Sketch views and record design decisions</a:t>
            </a:r>
            <a:endParaRPr lang="fr-FR" sz="1600" dirty="0"/>
          </a:p>
        </p:txBody>
      </p:sp>
      <p:sp>
        <p:nvSpPr>
          <p:cNvPr id="21" name="Rectangle : coins arrondis 20">
            <a:extLst>
              <a:ext uri="{FF2B5EF4-FFF2-40B4-BE49-F238E27FC236}">
                <a16:creationId xmlns:a16="http://schemas.microsoft.com/office/drawing/2014/main" id="{FA746EC1-B21F-2863-44BE-15C974BD74EE}"/>
              </a:ext>
            </a:extLst>
          </p:cNvPr>
          <p:cNvSpPr/>
          <p:nvPr/>
        </p:nvSpPr>
        <p:spPr>
          <a:xfrm>
            <a:off x="1958781" y="5212402"/>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7: Perform analysis of current design and review iteration goal and design objectives</a:t>
            </a:r>
            <a:endParaRPr lang="fr-FR" sz="1600" dirty="0"/>
          </a:p>
        </p:txBody>
      </p:sp>
      <p:sp>
        <p:nvSpPr>
          <p:cNvPr id="22" name="Organigramme : Document 21">
            <a:extLst>
              <a:ext uri="{FF2B5EF4-FFF2-40B4-BE49-F238E27FC236}">
                <a16:creationId xmlns:a16="http://schemas.microsoft.com/office/drawing/2014/main" id="{3585CED4-F9B9-BFAB-082E-6D8313FD1A3F}"/>
              </a:ext>
            </a:extLst>
          </p:cNvPr>
          <p:cNvSpPr/>
          <p:nvPr/>
        </p:nvSpPr>
        <p:spPr>
          <a:xfrm>
            <a:off x="4941171" y="6023802"/>
            <a:ext cx="2035923" cy="751115"/>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(Refined) Software Architecture Design</a:t>
            </a:r>
            <a:endParaRPr lang="fr-FR" sz="1600" dirty="0"/>
          </a:p>
        </p:txBody>
      </p:sp>
      <p:cxnSp>
        <p:nvCxnSpPr>
          <p:cNvPr id="26" name="Connecteur : en angle 25">
            <a:extLst>
              <a:ext uri="{FF2B5EF4-FFF2-40B4-BE49-F238E27FC236}">
                <a16:creationId xmlns:a16="http://schemas.microsoft.com/office/drawing/2014/main" id="{6FEA6DE2-6738-5C18-71AB-FED8894ECB2B}"/>
              </a:ext>
            </a:extLst>
          </p:cNvPr>
          <p:cNvCxnSpPr>
            <a:cxnSpLocks/>
            <a:stCxn id="4" idx="2"/>
            <a:endCxn id="12" idx="0"/>
          </p:cNvCxnSpPr>
          <p:nvPr/>
        </p:nvCxnSpPr>
        <p:spPr>
          <a:xfrm rot="16200000" flipH="1">
            <a:off x="3541272" y="-1031023"/>
            <a:ext cx="401178" cy="443454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8" name="Connecteur : en angle 27">
            <a:extLst>
              <a:ext uri="{FF2B5EF4-FFF2-40B4-BE49-F238E27FC236}">
                <a16:creationId xmlns:a16="http://schemas.microsoft.com/office/drawing/2014/main" id="{E42A36EE-710F-FE71-FC5A-076DAF721472}"/>
              </a:ext>
            </a:extLst>
          </p:cNvPr>
          <p:cNvCxnSpPr>
            <a:cxnSpLocks/>
            <a:stCxn id="5" idx="2"/>
            <a:endCxn id="12" idx="0"/>
          </p:cNvCxnSpPr>
          <p:nvPr/>
        </p:nvCxnSpPr>
        <p:spPr>
          <a:xfrm rot="16200000" flipH="1">
            <a:off x="4673975" y="101680"/>
            <a:ext cx="401178" cy="2169140"/>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2" name="Connecteur : en angle 31">
            <a:extLst>
              <a:ext uri="{FF2B5EF4-FFF2-40B4-BE49-F238E27FC236}">
                <a16:creationId xmlns:a16="http://schemas.microsoft.com/office/drawing/2014/main" id="{5C6B9754-82F2-A222-490A-DE084373BFF2}"/>
              </a:ext>
            </a:extLst>
          </p:cNvPr>
          <p:cNvCxnSpPr>
            <a:cxnSpLocks/>
            <a:stCxn id="6" idx="2"/>
            <a:endCxn id="12" idx="0"/>
          </p:cNvCxnSpPr>
          <p:nvPr/>
        </p:nvCxnSpPr>
        <p:spPr>
          <a:xfrm rot="5400000">
            <a:off x="5806678" y="1138117"/>
            <a:ext cx="401178" cy="9626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4" name="Connecteur : en angle 33">
            <a:extLst>
              <a:ext uri="{FF2B5EF4-FFF2-40B4-BE49-F238E27FC236}">
                <a16:creationId xmlns:a16="http://schemas.microsoft.com/office/drawing/2014/main" id="{E5A83F57-7DF6-26E7-80AE-C1DCE8720DB1}"/>
              </a:ext>
            </a:extLst>
          </p:cNvPr>
          <p:cNvCxnSpPr>
            <a:cxnSpLocks/>
            <a:stCxn id="7" idx="2"/>
            <a:endCxn id="12" idx="0"/>
          </p:cNvCxnSpPr>
          <p:nvPr/>
        </p:nvCxnSpPr>
        <p:spPr>
          <a:xfrm rot="5400000">
            <a:off x="6939381" y="5414"/>
            <a:ext cx="401178" cy="2361672"/>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B16637E2-48CE-74F8-500B-7D8278446552}"/>
              </a:ext>
            </a:extLst>
          </p:cNvPr>
          <p:cNvCxnSpPr>
            <a:cxnSpLocks/>
          </p:cNvCxnSpPr>
          <p:nvPr/>
        </p:nvCxnSpPr>
        <p:spPr>
          <a:xfrm rot="5400000">
            <a:off x="8076185" y="-1127288"/>
            <a:ext cx="401178" cy="462707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63EA99AF-9BEF-6720-2ECA-F359A5C1B2DF}"/>
              </a:ext>
            </a:extLst>
          </p:cNvPr>
          <p:cNvCxnSpPr>
            <a:stCxn id="12" idx="2"/>
            <a:endCxn id="13" idx="0"/>
          </p:cNvCxnSpPr>
          <p:nvPr/>
        </p:nvCxnSpPr>
        <p:spPr>
          <a:xfrm>
            <a:off x="5959134" y="1842746"/>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085B400D-365B-FA3F-0767-801317B26432}"/>
              </a:ext>
            </a:extLst>
          </p:cNvPr>
          <p:cNvCxnSpPr>
            <a:stCxn id="13" idx="2"/>
            <a:endCxn id="14" idx="0"/>
          </p:cNvCxnSpPr>
          <p:nvPr/>
        </p:nvCxnSpPr>
        <p:spPr>
          <a:xfrm>
            <a:off x="5959134" y="2480340"/>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240133ED-CC39-A4D0-13E1-B4ACE8DDECFD}"/>
              </a:ext>
            </a:extLst>
          </p:cNvPr>
          <p:cNvCxnSpPr>
            <a:stCxn id="14" idx="2"/>
            <a:endCxn id="17" idx="0"/>
          </p:cNvCxnSpPr>
          <p:nvPr/>
        </p:nvCxnSpPr>
        <p:spPr>
          <a:xfrm>
            <a:off x="5959134" y="3117934"/>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EA525CE0-3A6B-559E-A6C6-78D4424F39F9}"/>
              </a:ext>
            </a:extLst>
          </p:cNvPr>
          <p:cNvCxnSpPr>
            <a:stCxn id="17" idx="2"/>
            <a:endCxn id="18" idx="0"/>
          </p:cNvCxnSpPr>
          <p:nvPr/>
        </p:nvCxnSpPr>
        <p:spPr>
          <a:xfrm>
            <a:off x="5959134" y="3755528"/>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06966053-518E-FE13-2252-FCF8E0B6AC4C}"/>
              </a:ext>
            </a:extLst>
          </p:cNvPr>
          <p:cNvCxnSpPr>
            <a:stCxn id="18" idx="2"/>
            <a:endCxn id="20" idx="0"/>
          </p:cNvCxnSpPr>
          <p:nvPr/>
        </p:nvCxnSpPr>
        <p:spPr>
          <a:xfrm>
            <a:off x="5959134" y="4393122"/>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C505708C-6A4E-1A59-4ED0-15CDC5E4D7F9}"/>
              </a:ext>
            </a:extLst>
          </p:cNvPr>
          <p:cNvCxnSpPr>
            <a:stCxn id="20" idx="2"/>
            <a:endCxn id="21" idx="0"/>
          </p:cNvCxnSpPr>
          <p:nvPr/>
        </p:nvCxnSpPr>
        <p:spPr>
          <a:xfrm>
            <a:off x="5959134" y="5030716"/>
            <a:ext cx="0" cy="181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4C3FB238-6C07-3795-B952-BDF9066728F3}"/>
              </a:ext>
            </a:extLst>
          </p:cNvPr>
          <p:cNvCxnSpPr>
            <a:stCxn id="21" idx="2"/>
            <a:endCxn id="22" idx="0"/>
          </p:cNvCxnSpPr>
          <p:nvPr/>
        </p:nvCxnSpPr>
        <p:spPr>
          <a:xfrm flipH="1">
            <a:off x="5959133" y="5668309"/>
            <a:ext cx="1" cy="35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eur : en angle 55">
            <a:extLst>
              <a:ext uri="{FF2B5EF4-FFF2-40B4-BE49-F238E27FC236}">
                <a16:creationId xmlns:a16="http://schemas.microsoft.com/office/drawing/2014/main" id="{AD07F844-3EE6-AA22-7DDA-6736B4985EFE}"/>
              </a:ext>
            </a:extLst>
          </p:cNvPr>
          <p:cNvCxnSpPr>
            <a:stCxn id="21" idx="1"/>
            <a:endCxn id="13" idx="1"/>
          </p:cNvCxnSpPr>
          <p:nvPr/>
        </p:nvCxnSpPr>
        <p:spPr>
          <a:xfrm rot="10800000">
            <a:off x="1958781" y="2252388"/>
            <a:ext cx="12700" cy="3187969"/>
          </a:xfrm>
          <a:prstGeom prst="bentConnector3">
            <a:avLst>
              <a:gd name="adj1" fmla="val 3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 en angle 59">
            <a:extLst>
              <a:ext uri="{FF2B5EF4-FFF2-40B4-BE49-F238E27FC236}">
                <a16:creationId xmlns:a16="http://schemas.microsoft.com/office/drawing/2014/main" id="{C9A76D9E-E2B3-D530-785F-38CEDC3052AD}"/>
              </a:ext>
            </a:extLst>
          </p:cNvPr>
          <p:cNvCxnSpPr>
            <a:stCxn id="22" idx="1"/>
            <a:endCxn id="12" idx="1"/>
          </p:cNvCxnSpPr>
          <p:nvPr/>
        </p:nvCxnSpPr>
        <p:spPr>
          <a:xfrm rot="10800000">
            <a:off x="1958781" y="1614794"/>
            <a:ext cx="2982390" cy="4784567"/>
          </a:xfrm>
          <a:prstGeom prst="bentConnector3">
            <a:avLst>
              <a:gd name="adj1" fmla="val 145138"/>
            </a:avLst>
          </a:prstGeom>
          <a:ln>
            <a:prstDash val="dash"/>
            <a:tailEnd type="triangle"/>
          </a:ln>
        </p:spPr>
        <p:style>
          <a:lnRef idx="1">
            <a:schemeClr val="dk1"/>
          </a:lnRef>
          <a:fillRef idx="0">
            <a:schemeClr val="dk1"/>
          </a:fillRef>
          <a:effectRef idx="0">
            <a:schemeClr val="dk1"/>
          </a:effectRef>
          <a:fontRef idx="minor">
            <a:schemeClr val="tx1"/>
          </a:fontRef>
        </p:style>
      </p:cxnSp>
      <p:grpSp>
        <p:nvGrpSpPr>
          <p:cNvPr id="80" name="Groupe 79">
            <a:extLst>
              <a:ext uri="{FF2B5EF4-FFF2-40B4-BE49-F238E27FC236}">
                <a16:creationId xmlns:a16="http://schemas.microsoft.com/office/drawing/2014/main" id="{9E1672EB-9EC4-A1D1-644C-1596F0405138}"/>
              </a:ext>
            </a:extLst>
          </p:cNvPr>
          <p:cNvGrpSpPr/>
          <p:nvPr/>
        </p:nvGrpSpPr>
        <p:grpSpPr>
          <a:xfrm>
            <a:off x="10586209" y="3479800"/>
            <a:ext cx="1540933" cy="3188732"/>
            <a:chOff x="10515600" y="1586468"/>
            <a:chExt cx="1540933" cy="3188732"/>
          </a:xfrm>
        </p:grpSpPr>
        <p:sp>
          <p:nvSpPr>
            <p:cNvPr id="69" name="Organigramme : Document 68">
              <a:extLst>
                <a:ext uri="{FF2B5EF4-FFF2-40B4-BE49-F238E27FC236}">
                  <a16:creationId xmlns:a16="http://schemas.microsoft.com/office/drawing/2014/main" id="{5F0E9563-AC8F-04DE-A12E-E4C36F4252A7}"/>
                </a:ext>
              </a:extLst>
            </p:cNvPr>
            <p:cNvSpPr/>
            <p:nvPr/>
          </p:nvSpPr>
          <p:spPr>
            <a:xfrm>
              <a:off x="10693399" y="2024433"/>
              <a:ext cx="1176867" cy="455907"/>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driver</a:t>
              </a:r>
              <a:endParaRPr lang="fr-FR" sz="1600" dirty="0"/>
            </a:p>
          </p:txBody>
        </p:sp>
        <p:sp>
          <p:nvSpPr>
            <p:cNvPr id="70" name="Organigramme : Document 69">
              <a:extLst>
                <a:ext uri="{FF2B5EF4-FFF2-40B4-BE49-F238E27FC236}">
                  <a16:creationId xmlns:a16="http://schemas.microsoft.com/office/drawing/2014/main" id="{B3713706-19B5-4DE8-142D-7E1AA2B6FE02}"/>
                </a:ext>
              </a:extLst>
            </p:cNvPr>
            <p:cNvSpPr/>
            <p:nvPr/>
          </p:nvSpPr>
          <p:spPr>
            <a:xfrm>
              <a:off x="10693399" y="2687936"/>
              <a:ext cx="1176867" cy="455908"/>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Architecture Design</a:t>
              </a:r>
              <a:endParaRPr lang="fr-FR" sz="1400" dirty="0"/>
            </a:p>
          </p:txBody>
        </p:sp>
        <p:sp>
          <p:nvSpPr>
            <p:cNvPr id="71" name="Rectangle : coins arrondis 70">
              <a:extLst>
                <a:ext uri="{FF2B5EF4-FFF2-40B4-BE49-F238E27FC236}">
                  <a16:creationId xmlns:a16="http://schemas.microsoft.com/office/drawing/2014/main" id="{F7306100-C3F3-C93C-CCF3-7491FA85E9F8}"/>
                </a:ext>
              </a:extLst>
            </p:cNvPr>
            <p:cNvSpPr/>
            <p:nvPr/>
          </p:nvSpPr>
          <p:spPr>
            <a:xfrm>
              <a:off x="10693399" y="3299621"/>
              <a:ext cx="1176867" cy="41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endParaRPr lang="fr-FR" dirty="0"/>
            </a:p>
          </p:txBody>
        </p:sp>
        <p:cxnSp>
          <p:nvCxnSpPr>
            <p:cNvPr id="73" name="Connecteur droit avec flèche 72">
              <a:extLst>
                <a:ext uri="{FF2B5EF4-FFF2-40B4-BE49-F238E27FC236}">
                  <a16:creationId xmlns:a16="http://schemas.microsoft.com/office/drawing/2014/main" id="{177D4241-E31C-36E6-D0C8-FDC2A3BB05F3}"/>
                </a:ext>
              </a:extLst>
            </p:cNvPr>
            <p:cNvCxnSpPr/>
            <p:nvPr/>
          </p:nvCxnSpPr>
          <p:spPr>
            <a:xfrm>
              <a:off x="10854267" y="4131733"/>
              <a:ext cx="880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ZoneTexte 73">
              <a:extLst>
                <a:ext uri="{FF2B5EF4-FFF2-40B4-BE49-F238E27FC236}">
                  <a16:creationId xmlns:a16="http://schemas.microsoft.com/office/drawing/2014/main" id="{CF3C745B-07F4-9CBB-B7F7-D1BEB061E9AF}"/>
                </a:ext>
              </a:extLst>
            </p:cNvPr>
            <p:cNvSpPr txBox="1"/>
            <p:nvPr/>
          </p:nvSpPr>
          <p:spPr>
            <a:xfrm>
              <a:off x="10727324" y="3795836"/>
              <a:ext cx="1142942" cy="369332"/>
            </a:xfrm>
            <a:prstGeom prst="rect">
              <a:avLst/>
            </a:prstGeom>
            <a:noFill/>
          </p:spPr>
          <p:txBody>
            <a:bodyPr wrap="none" rtlCol="0">
              <a:spAutoFit/>
            </a:bodyPr>
            <a:lstStyle/>
            <a:p>
              <a:r>
                <a:rPr lang="en-US" dirty="0"/>
                <a:t>Precedent</a:t>
              </a:r>
              <a:endParaRPr lang="fr-FR" dirty="0"/>
            </a:p>
          </p:txBody>
        </p:sp>
        <p:cxnSp>
          <p:nvCxnSpPr>
            <p:cNvPr id="76" name="Connecteur droit avec flèche 75">
              <a:extLst>
                <a:ext uri="{FF2B5EF4-FFF2-40B4-BE49-F238E27FC236}">
                  <a16:creationId xmlns:a16="http://schemas.microsoft.com/office/drawing/2014/main" id="{FDA6E397-28B5-6EF7-9875-1C8C7F514C1D}"/>
                </a:ext>
              </a:extLst>
            </p:cNvPr>
            <p:cNvCxnSpPr/>
            <p:nvPr/>
          </p:nvCxnSpPr>
          <p:spPr>
            <a:xfrm>
              <a:off x="10854267" y="4483965"/>
              <a:ext cx="88053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77" name="ZoneTexte 76">
              <a:extLst>
                <a:ext uri="{FF2B5EF4-FFF2-40B4-BE49-F238E27FC236}">
                  <a16:creationId xmlns:a16="http://schemas.microsoft.com/office/drawing/2014/main" id="{BAE45427-7B0F-E2B8-9DFF-AC39B877EBC6}"/>
                </a:ext>
              </a:extLst>
            </p:cNvPr>
            <p:cNvSpPr txBox="1"/>
            <p:nvPr/>
          </p:nvSpPr>
          <p:spPr>
            <a:xfrm>
              <a:off x="10628066" y="4192995"/>
              <a:ext cx="1341457" cy="369332"/>
            </a:xfrm>
            <a:prstGeom prst="rect">
              <a:avLst/>
            </a:prstGeom>
            <a:noFill/>
          </p:spPr>
          <p:txBody>
            <a:bodyPr wrap="none" rtlCol="0">
              <a:spAutoFit/>
            </a:bodyPr>
            <a:lstStyle/>
            <a:p>
              <a:r>
                <a:rPr lang="en-US" dirty="0"/>
                <a:t>Artifact flow</a:t>
              </a:r>
              <a:endParaRPr lang="fr-FR" dirty="0"/>
            </a:p>
          </p:txBody>
        </p:sp>
        <p:sp>
          <p:nvSpPr>
            <p:cNvPr id="78" name="Rectangle 77">
              <a:extLst>
                <a:ext uri="{FF2B5EF4-FFF2-40B4-BE49-F238E27FC236}">
                  <a16:creationId xmlns:a16="http://schemas.microsoft.com/office/drawing/2014/main" id="{E5AB809F-03A4-A3DA-C33B-4BFF82CA67E7}"/>
                </a:ext>
              </a:extLst>
            </p:cNvPr>
            <p:cNvSpPr/>
            <p:nvPr/>
          </p:nvSpPr>
          <p:spPr>
            <a:xfrm>
              <a:off x="10515600" y="1586468"/>
              <a:ext cx="1540933" cy="31887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9" name="ZoneTexte 78">
              <a:extLst>
                <a:ext uri="{FF2B5EF4-FFF2-40B4-BE49-F238E27FC236}">
                  <a16:creationId xmlns:a16="http://schemas.microsoft.com/office/drawing/2014/main" id="{F2B83007-669A-50F1-DCF0-CA065F56EF67}"/>
                </a:ext>
              </a:extLst>
            </p:cNvPr>
            <p:cNvSpPr txBox="1"/>
            <p:nvPr/>
          </p:nvSpPr>
          <p:spPr>
            <a:xfrm>
              <a:off x="10515600" y="1591733"/>
              <a:ext cx="518860" cy="369332"/>
            </a:xfrm>
            <a:prstGeom prst="rect">
              <a:avLst/>
            </a:prstGeom>
            <a:noFill/>
          </p:spPr>
          <p:txBody>
            <a:bodyPr wrap="none" rtlCol="0">
              <a:spAutoFit/>
            </a:bodyPr>
            <a:lstStyle/>
            <a:p>
              <a:r>
                <a:rPr lang="en-US" dirty="0"/>
                <a:t>Key</a:t>
              </a:r>
              <a:endParaRPr lang="fr-FR" dirty="0"/>
            </a:p>
          </p:txBody>
        </p:sp>
      </p:grpSp>
      <p:sp>
        <p:nvSpPr>
          <p:cNvPr id="81" name="ZoneTexte 80">
            <a:extLst>
              <a:ext uri="{FF2B5EF4-FFF2-40B4-BE49-F238E27FC236}">
                <a16:creationId xmlns:a16="http://schemas.microsoft.com/office/drawing/2014/main" id="{94938E16-F08A-E890-5C76-BEE28679CEF6}"/>
              </a:ext>
            </a:extLst>
          </p:cNvPr>
          <p:cNvSpPr txBox="1"/>
          <p:nvPr/>
        </p:nvSpPr>
        <p:spPr>
          <a:xfrm rot="16200000">
            <a:off x="-1161881" y="3523206"/>
            <a:ext cx="3550844" cy="646331"/>
          </a:xfrm>
          <a:prstGeom prst="rect">
            <a:avLst/>
          </a:prstGeom>
          <a:noFill/>
        </p:spPr>
        <p:txBody>
          <a:bodyPr wrap="none" rtlCol="0">
            <a:spAutoFit/>
          </a:bodyPr>
          <a:lstStyle/>
          <a:p>
            <a:r>
              <a:rPr lang="en-US" dirty="0"/>
              <a:t>From a previous round of iterations </a:t>
            </a:r>
          </a:p>
          <a:p>
            <a:r>
              <a:rPr lang="en-US" dirty="0"/>
              <a:t>Or from an existing system</a:t>
            </a:r>
            <a:endParaRPr lang="fr-FR" dirty="0"/>
          </a:p>
        </p:txBody>
      </p:sp>
      <p:sp>
        <p:nvSpPr>
          <p:cNvPr id="83" name="ZoneTexte 82">
            <a:extLst>
              <a:ext uri="{FF2B5EF4-FFF2-40B4-BE49-F238E27FC236}">
                <a16:creationId xmlns:a16="http://schemas.microsoft.com/office/drawing/2014/main" id="{F3CAB1D9-A1FE-A0AB-BDCE-26CE7C6CE2A0}"/>
              </a:ext>
            </a:extLst>
          </p:cNvPr>
          <p:cNvSpPr txBox="1"/>
          <p:nvPr/>
        </p:nvSpPr>
        <p:spPr>
          <a:xfrm rot="16200000">
            <a:off x="519896" y="3661705"/>
            <a:ext cx="1961306" cy="369332"/>
          </a:xfrm>
          <a:prstGeom prst="rect">
            <a:avLst/>
          </a:prstGeom>
          <a:noFill/>
        </p:spPr>
        <p:txBody>
          <a:bodyPr wrap="none" rtlCol="0">
            <a:spAutoFit/>
          </a:bodyPr>
          <a:lstStyle/>
          <a:p>
            <a:r>
              <a:rPr lang="en-US" dirty="0"/>
              <a:t>Iterate if necessary</a:t>
            </a:r>
            <a:endParaRPr lang="fr-FR" dirty="0"/>
          </a:p>
        </p:txBody>
      </p:sp>
      <p:sp>
        <p:nvSpPr>
          <p:cNvPr id="3" name="Rectangle 2">
            <a:extLst>
              <a:ext uri="{FF2B5EF4-FFF2-40B4-BE49-F238E27FC236}">
                <a16:creationId xmlns:a16="http://schemas.microsoft.com/office/drawing/2014/main" id="{639A46F6-F8C3-89ED-24E1-07CE9E7219B9}"/>
              </a:ext>
            </a:extLst>
          </p:cNvPr>
          <p:cNvSpPr/>
          <p:nvPr/>
        </p:nvSpPr>
        <p:spPr>
          <a:xfrm>
            <a:off x="1811867" y="3854397"/>
            <a:ext cx="8293092" cy="132812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Tree>
    <p:extLst>
      <p:ext uri="{BB962C8B-B14F-4D97-AF65-F5344CB8AC3E}">
        <p14:creationId xmlns:p14="http://schemas.microsoft.com/office/powerpoint/2010/main" val="252454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036">
            <a:extLst>
              <a:ext uri="{FF2B5EF4-FFF2-40B4-BE49-F238E27FC236}">
                <a16:creationId xmlns:a16="http://schemas.microsoft.com/office/drawing/2014/main" id="{DC35A348-C5D6-4112-9FDD-93A493B01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D7EC467F-7E39-663A-FDFE-ACCB96368530}"/>
              </a:ext>
            </a:extLst>
          </p:cNvPr>
          <p:cNvSpPr>
            <a:spLocks noGrp="1"/>
          </p:cNvSpPr>
          <p:nvPr>
            <p:ph type="title"/>
          </p:nvPr>
        </p:nvSpPr>
        <p:spPr>
          <a:xfrm>
            <a:off x="838198" y="4428000"/>
            <a:ext cx="8098537" cy="1400400"/>
          </a:xfrm>
        </p:spPr>
        <p:txBody>
          <a:bodyPr vert="horz" wrap="square" lIns="91440" tIns="45720" rIns="91440" bIns="45720" rtlCol="0" anchor="b">
            <a:normAutofit fontScale="90000"/>
          </a:bodyPr>
          <a:lstStyle/>
          <a:p>
            <a:r>
              <a:rPr lang="en-US" sz="5600" kern="1200" dirty="0">
                <a:solidFill>
                  <a:schemeClr val="bg1"/>
                </a:solidFill>
                <a:latin typeface="+mj-lt"/>
                <a:ea typeface="+mj-ea"/>
                <a:cs typeface="+mj-cs"/>
              </a:rPr>
              <a:t>Architecture Design Challenges</a:t>
            </a:r>
          </a:p>
        </p:txBody>
      </p:sp>
      <p:pic>
        <p:nvPicPr>
          <p:cNvPr id="1032" name="Picture 8" descr="5 Ways Self-Driving Cars Could Make Our World (And Our Lives) Better">
            <a:extLst>
              <a:ext uri="{FF2B5EF4-FFF2-40B4-BE49-F238E27FC236}">
                <a16:creationId xmlns:a16="http://schemas.microsoft.com/office/drawing/2014/main" id="{0800E654-E113-2E6C-3322-856A376B2A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130" r="6704" b="-1"/>
          <a:stretch/>
        </p:blipFill>
        <p:spPr bwMode="auto">
          <a:xfrm>
            <a:off x="20" y="10"/>
            <a:ext cx="4000480" cy="4005933"/>
          </a:xfrm>
          <a:custGeom>
            <a:avLst/>
            <a:gdLst/>
            <a:ahLst/>
            <a:cxnLst/>
            <a:rect l="l" t="t" r="r" b="b"/>
            <a:pathLst>
              <a:path w="4000500" h="4005943">
                <a:moveTo>
                  <a:pt x="0" y="0"/>
                </a:moveTo>
                <a:lnTo>
                  <a:pt x="4000500" y="0"/>
                </a:lnTo>
                <a:lnTo>
                  <a:pt x="4000500" y="3936797"/>
                </a:lnTo>
                <a:lnTo>
                  <a:pt x="3316514" y="4005943"/>
                </a:lnTo>
                <a:lnTo>
                  <a:pt x="0" y="3964175"/>
                </a:lnTo>
                <a:close/>
              </a:path>
            </a:pathLst>
          </a:custGeom>
          <a:noFill/>
          <a:extLst>
            <a:ext uri="{909E8E84-426E-40DD-AFC4-6F175D3DCCD1}">
              <a14:hiddenFill xmlns:a14="http://schemas.microsoft.com/office/drawing/2010/main">
                <a:solidFill>
                  <a:srgbClr val="FFFFFF"/>
                </a:solidFill>
              </a14:hiddenFill>
            </a:ext>
          </a:extLst>
        </p:spPr>
      </p:pic>
      <p:pic>
        <p:nvPicPr>
          <p:cNvPr id="1030" name="Picture 6" descr="Où sont passés les tant promis drones de livraison?">
            <a:extLst>
              <a:ext uri="{FF2B5EF4-FFF2-40B4-BE49-F238E27FC236}">
                <a16:creationId xmlns:a16="http://schemas.microsoft.com/office/drawing/2014/main" id="{12AC3057-DBBD-95AC-E435-971C226E76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564" r="1492" b="-3"/>
          <a:stretch/>
        </p:blipFill>
        <p:spPr bwMode="auto">
          <a:xfrm>
            <a:off x="4191002" y="10"/>
            <a:ext cx="3809998" cy="3917529"/>
          </a:xfrm>
          <a:custGeom>
            <a:avLst/>
            <a:gdLst/>
            <a:ahLst/>
            <a:cxnLst/>
            <a:rect l="l" t="t" r="r" b="b"/>
            <a:pathLst>
              <a:path w="3809998" h="3917539">
                <a:moveTo>
                  <a:pt x="0" y="0"/>
                </a:moveTo>
                <a:lnTo>
                  <a:pt x="3809998" y="0"/>
                </a:lnTo>
                <a:lnTo>
                  <a:pt x="3809998" y="3909212"/>
                </a:lnTo>
                <a:lnTo>
                  <a:pt x="1781628" y="3737429"/>
                </a:lnTo>
                <a:lnTo>
                  <a:pt x="0" y="3917539"/>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Un avion de A à Z – 2ème partie – Cockpit d'un avion de ...">
            <a:extLst>
              <a:ext uri="{FF2B5EF4-FFF2-40B4-BE49-F238E27FC236}">
                <a16:creationId xmlns:a16="http://schemas.microsoft.com/office/drawing/2014/main" id="{B2391EBC-1CA8-5F58-2C23-3BD9E89F662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682" r="15529" b="-4"/>
          <a:stretch/>
        </p:blipFill>
        <p:spPr bwMode="auto">
          <a:xfrm>
            <a:off x="8191500" y="10"/>
            <a:ext cx="4000500" cy="3959022"/>
          </a:xfrm>
          <a:custGeom>
            <a:avLst/>
            <a:gdLst/>
            <a:ahLst/>
            <a:cxnLst/>
            <a:rect l="l" t="t" r="r" b="b"/>
            <a:pathLst>
              <a:path w="4000500" h="3959032">
                <a:moveTo>
                  <a:pt x="0" y="0"/>
                </a:moveTo>
                <a:lnTo>
                  <a:pt x="4000500" y="0"/>
                </a:lnTo>
                <a:lnTo>
                  <a:pt x="4000500" y="3959032"/>
                </a:lnTo>
                <a:lnTo>
                  <a:pt x="9072" y="3926114"/>
                </a:lnTo>
                <a:lnTo>
                  <a:pt x="0" y="3925346"/>
                </a:lnTo>
                <a:close/>
              </a:path>
            </a:pathLst>
          </a:custGeom>
          <a:noFill/>
          <a:extLst>
            <a:ext uri="{909E8E84-426E-40DD-AFC4-6F175D3DCCD1}">
              <a14:hiddenFill xmlns:a14="http://schemas.microsoft.com/office/drawing/2010/main">
                <a:solidFill>
                  <a:srgbClr val="FFFFFF"/>
                </a:solidFill>
              </a14:hiddenFill>
            </a:ext>
          </a:extLst>
        </p:spPr>
      </p:pic>
      <p:grpSp>
        <p:nvGrpSpPr>
          <p:cNvPr id="1039" name="Group 1038">
            <a:extLst>
              <a:ext uri="{FF2B5EF4-FFF2-40B4-BE49-F238E27FC236}">
                <a16:creationId xmlns:a16="http://schemas.microsoft.com/office/drawing/2014/main" id="{AC0B7807-0C83-4963-821A-69B17272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040" name="Freeform: Shape 1039">
              <a:extLst>
                <a:ext uri="{FF2B5EF4-FFF2-40B4-BE49-F238E27FC236}">
                  <a16:creationId xmlns:a16="http://schemas.microsoft.com/office/drawing/2014/main" id="{BB027EC7-3252-48A2-A7A4-1741F72E4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1" name="Freeform: Shape 1040">
              <a:extLst>
                <a:ext uri="{FF2B5EF4-FFF2-40B4-BE49-F238E27FC236}">
                  <a16:creationId xmlns:a16="http://schemas.microsoft.com/office/drawing/2014/main" id="{4EBC51E4-7477-4290-BBD0-18AD942C3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6">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1780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ocument 3">
            <a:extLst>
              <a:ext uri="{FF2B5EF4-FFF2-40B4-BE49-F238E27FC236}">
                <a16:creationId xmlns:a16="http://schemas.microsoft.com/office/drawing/2014/main" id="{E24FCA22-2250-3A0B-9CE1-9300383D36FD}"/>
              </a:ext>
            </a:extLst>
          </p:cNvPr>
          <p:cNvSpPr/>
          <p:nvPr/>
        </p:nvSpPr>
        <p:spPr>
          <a:xfrm>
            <a:off x="506626"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 Objectives** </a:t>
            </a:r>
            <a:endParaRPr lang="fr-FR" sz="1600" dirty="0"/>
          </a:p>
        </p:txBody>
      </p:sp>
      <p:sp>
        <p:nvSpPr>
          <p:cNvPr id="5" name="Organigramme : Document 4">
            <a:extLst>
              <a:ext uri="{FF2B5EF4-FFF2-40B4-BE49-F238E27FC236}">
                <a16:creationId xmlns:a16="http://schemas.microsoft.com/office/drawing/2014/main" id="{C9593698-E79B-DF83-827F-3C3E68E99E5A}"/>
              </a:ext>
            </a:extLst>
          </p:cNvPr>
          <p:cNvSpPr/>
          <p:nvPr/>
        </p:nvSpPr>
        <p:spPr>
          <a:xfrm>
            <a:off x="2772032"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Primary functional requirement</a:t>
            </a:r>
            <a:endParaRPr lang="fr-FR" sz="1600" dirty="0"/>
          </a:p>
        </p:txBody>
      </p:sp>
      <p:sp>
        <p:nvSpPr>
          <p:cNvPr id="6" name="Organigramme : Document 5">
            <a:extLst>
              <a:ext uri="{FF2B5EF4-FFF2-40B4-BE49-F238E27FC236}">
                <a16:creationId xmlns:a16="http://schemas.microsoft.com/office/drawing/2014/main" id="{2360AC8F-7DFA-EB16-9AC9-655B001487A3}"/>
              </a:ext>
            </a:extLst>
          </p:cNvPr>
          <p:cNvSpPr/>
          <p:nvPr/>
        </p:nvSpPr>
        <p:spPr>
          <a:xfrm>
            <a:off x="503743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Quality attribute scenarios</a:t>
            </a:r>
            <a:endParaRPr lang="fr-FR" sz="1600" dirty="0"/>
          </a:p>
        </p:txBody>
      </p:sp>
      <p:sp>
        <p:nvSpPr>
          <p:cNvPr id="7" name="Organigramme : Document 6">
            <a:extLst>
              <a:ext uri="{FF2B5EF4-FFF2-40B4-BE49-F238E27FC236}">
                <a16:creationId xmlns:a16="http://schemas.microsoft.com/office/drawing/2014/main" id="{C9F99E82-E3B7-D43C-EEDE-AFB4E5C5444C}"/>
              </a:ext>
            </a:extLst>
          </p:cNvPr>
          <p:cNvSpPr/>
          <p:nvPr/>
        </p:nvSpPr>
        <p:spPr>
          <a:xfrm>
            <a:off x="7302844"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Constraints</a:t>
            </a:r>
            <a:endParaRPr lang="fr-FR" sz="1600" dirty="0"/>
          </a:p>
        </p:txBody>
      </p:sp>
      <p:sp>
        <p:nvSpPr>
          <p:cNvPr id="8" name="Organigramme : Document 7">
            <a:extLst>
              <a:ext uri="{FF2B5EF4-FFF2-40B4-BE49-F238E27FC236}">
                <a16:creationId xmlns:a16="http://schemas.microsoft.com/office/drawing/2014/main" id="{A1C2EDCD-7B42-5DED-E621-A216653A52DF}"/>
              </a:ext>
            </a:extLst>
          </p:cNvPr>
          <p:cNvSpPr/>
          <p:nvPr/>
        </p:nvSpPr>
        <p:spPr>
          <a:xfrm>
            <a:off x="956824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Concerns**</a:t>
            </a:r>
            <a:endParaRPr lang="fr-FR" sz="1600" dirty="0"/>
          </a:p>
        </p:txBody>
      </p:sp>
      <p:sp>
        <p:nvSpPr>
          <p:cNvPr id="12" name="Rectangle : coins arrondis 11">
            <a:extLst>
              <a:ext uri="{FF2B5EF4-FFF2-40B4-BE49-F238E27FC236}">
                <a16:creationId xmlns:a16="http://schemas.microsoft.com/office/drawing/2014/main" id="{7EBA23A1-6927-24FE-05B1-5C295D44EC6B}"/>
              </a:ext>
            </a:extLst>
          </p:cNvPr>
          <p:cNvSpPr/>
          <p:nvPr/>
        </p:nvSpPr>
        <p:spPr>
          <a:xfrm>
            <a:off x="1958781" y="138683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Step</a:t>
            </a:r>
            <a:r>
              <a:rPr lang="fr-FR" sz="1600" dirty="0"/>
              <a:t> 1: </a:t>
            </a:r>
            <a:r>
              <a:rPr lang="fr-FR" sz="1600" dirty="0" err="1"/>
              <a:t>Review</a:t>
            </a:r>
            <a:r>
              <a:rPr lang="fr-FR" sz="1600" dirty="0"/>
              <a:t> Inputs</a:t>
            </a:r>
          </a:p>
        </p:txBody>
      </p:sp>
      <p:sp>
        <p:nvSpPr>
          <p:cNvPr id="13" name="Rectangle : coins arrondis 12">
            <a:extLst>
              <a:ext uri="{FF2B5EF4-FFF2-40B4-BE49-F238E27FC236}">
                <a16:creationId xmlns:a16="http://schemas.microsoft.com/office/drawing/2014/main" id="{051441A6-931C-4CDF-F418-A134E48C9902}"/>
              </a:ext>
            </a:extLst>
          </p:cNvPr>
          <p:cNvSpPr/>
          <p:nvPr/>
        </p:nvSpPr>
        <p:spPr>
          <a:xfrm>
            <a:off x="1958781" y="2024433"/>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2: Establish Iteration Goal and select the input to be considered in the iteration **</a:t>
            </a:r>
            <a:endParaRPr lang="fr-FR" sz="1600" dirty="0"/>
          </a:p>
        </p:txBody>
      </p:sp>
      <p:sp>
        <p:nvSpPr>
          <p:cNvPr id="14" name="Rectangle : coins arrondis 13">
            <a:extLst>
              <a:ext uri="{FF2B5EF4-FFF2-40B4-BE49-F238E27FC236}">
                <a16:creationId xmlns:a16="http://schemas.microsoft.com/office/drawing/2014/main" id="{D349BCB6-0F64-04C2-ED41-9D96B127E038}"/>
              </a:ext>
            </a:extLst>
          </p:cNvPr>
          <p:cNvSpPr/>
          <p:nvPr/>
        </p:nvSpPr>
        <p:spPr>
          <a:xfrm>
            <a:off x="1958781" y="2662027"/>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3: Choose one or more elements of the system to decompose **</a:t>
            </a:r>
            <a:endParaRPr lang="fr-FR" sz="1600" dirty="0"/>
          </a:p>
        </p:txBody>
      </p:sp>
      <p:sp>
        <p:nvSpPr>
          <p:cNvPr id="17" name="Rectangle : coins arrondis 16">
            <a:extLst>
              <a:ext uri="{FF2B5EF4-FFF2-40B4-BE49-F238E27FC236}">
                <a16:creationId xmlns:a16="http://schemas.microsoft.com/office/drawing/2014/main" id="{D61AD6EE-79A0-B2FA-8448-8632AC1CB12D}"/>
              </a:ext>
            </a:extLst>
          </p:cNvPr>
          <p:cNvSpPr/>
          <p:nvPr/>
        </p:nvSpPr>
        <p:spPr>
          <a:xfrm>
            <a:off x="1958781" y="3299621"/>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4: Choose one or more design concepts that satisfy the inputs considered in the iteration</a:t>
            </a:r>
            <a:endParaRPr lang="fr-FR" sz="1600" dirty="0"/>
          </a:p>
        </p:txBody>
      </p:sp>
      <p:sp>
        <p:nvSpPr>
          <p:cNvPr id="18" name="Rectangle : coins arrondis 17">
            <a:extLst>
              <a:ext uri="{FF2B5EF4-FFF2-40B4-BE49-F238E27FC236}">
                <a16:creationId xmlns:a16="http://schemas.microsoft.com/office/drawing/2014/main" id="{4238B269-C833-C6C6-8FF7-C0A648AFC28E}"/>
              </a:ext>
            </a:extLst>
          </p:cNvPr>
          <p:cNvSpPr/>
          <p:nvPr/>
        </p:nvSpPr>
        <p:spPr>
          <a:xfrm>
            <a:off x="1958781" y="3937215"/>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5: Instantiate architectural elements, allocate responsibilities and define interfaces</a:t>
            </a:r>
            <a:endParaRPr lang="fr-FR" sz="1600" dirty="0"/>
          </a:p>
        </p:txBody>
      </p:sp>
      <p:sp>
        <p:nvSpPr>
          <p:cNvPr id="20" name="Rectangle : coins arrondis 19">
            <a:extLst>
              <a:ext uri="{FF2B5EF4-FFF2-40B4-BE49-F238E27FC236}">
                <a16:creationId xmlns:a16="http://schemas.microsoft.com/office/drawing/2014/main" id="{C70CB0E6-6412-E574-1403-41A1597560AA}"/>
              </a:ext>
            </a:extLst>
          </p:cNvPr>
          <p:cNvSpPr/>
          <p:nvPr/>
        </p:nvSpPr>
        <p:spPr>
          <a:xfrm>
            <a:off x="1958781" y="457480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6: Sketch views and record design decisions</a:t>
            </a:r>
            <a:endParaRPr lang="fr-FR" sz="1600" dirty="0"/>
          </a:p>
        </p:txBody>
      </p:sp>
      <p:sp>
        <p:nvSpPr>
          <p:cNvPr id="21" name="Rectangle : coins arrondis 20">
            <a:extLst>
              <a:ext uri="{FF2B5EF4-FFF2-40B4-BE49-F238E27FC236}">
                <a16:creationId xmlns:a16="http://schemas.microsoft.com/office/drawing/2014/main" id="{FA746EC1-B21F-2863-44BE-15C974BD74EE}"/>
              </a:ext>
            </a:extLst>
          </p:cNvPr>
          <p:cNvSpPr/>
          <p:nvPr/>
        </p:nvSpPr>
        <p:spPr>
          <a:xfrm>
            <a:off x="1958781" y="5212402"/>
            <a:ext cx="8000705" cy="455907"/>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a:t>Step 7: Perform analysis of current design and review iteration goal and design objectives</a:t>
            </a:r>
            <a:endParaRPr lang="fr-FR" sz="1600" dirty="0"/>
          </a:p>
        </p:txBody>
      </p:sp>
      <p:sp>
        <p:nvSpPr>
          <p:cNvPr id="22" name="Organigramme : Document 21">
            <a:extLst>
              <a:ext uri="{FF2B5EF4-FFF2-40B4-BE49-F238E27FC236}">
                <a16:creationId xmlns:a16="http://schemas.microsoft.com/office/drawing/2014/main" id="{3585CED4-F9B9-BFAB-082E-6D8313FD1A3F}"/>
              </a:ext>
            </a:extLst>
          </p:cNvPr>
          <p:cNvSpPr/>
          <p:nvPr/>
        </p:nvSpPr>
        <p:spPr>
          <a:xfrm>
            <a:off x="4941171" y="6023802"/>
            <a:ext cx="2035923" cy="751115"/>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(Refined) Software Architecture Design</a:t>
            </a:r>
            <a:endParaRPr lang="fr-FR" sz="1600" dirty="0"/>
          </a:p>
        </p:txBody>
      </p:sp>
      <p:cxnSp>
        <p:nvCxnSpPr>
          <p:cNvPr id="26" name="Connecteur : en angle 25">
            <a:extLst>
              <a:ext uri="{FF2B5EF4-FFF2-40B4-BE49-F238E27FC236}">
                <a16:creationId xmlns:a16="http://schemas.microsoft.com/office/drawing/2014/main" id="{6FEA6DE2-6738-5C18-71AB-FED8894ECB2B}"/>
              </a:ext>
            </a:extLst>
          </p:cNvPr>
          <p:cNvCxnSpPr>
            <a:cxnSpLocks/>
            <a:stCxn id="4" idx="2"/>
            <a:endCxn id="12" idx="0"/>
          </p:cNvCxnSpPr>
          <p:nvPr/>
        </p:nvCxnSpPr>
        <p:spPr>
          <a:xfrm rot="16200000" flipH="1">
            <a:off x="3541272" y="-1031023"/>
            <a:ext cx="401178" cy="443454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8" name="Connecteur : en angle 27">
            <a:extLst>
              <a:ext uri="{FF2B5EF4-FFF2-40B4-BE49-F238E27FC236}">
                <a16:creationId xmlns:a16="http://schemas.microsoft.com/office/drawing/2014/main" id="{E42A36EE-710F-FE71-FC5A-076DAF721472}"/>
              </a:ext>
            </a:extLst>
          </p:cNvPr>
          <p:cNvCxnSpPr>
            <a:cxnSpLocks/>
            <a:stCxn id="5" idx="2"/>
            <a:endCxn id="12" idx="0"/>
          </p:cNvCxnSpPr>
          <p:nvPr/>
        </p:nvCxnSpPr>
        <p:spPr>
          <a:xfrm rot="16200000" flipH="1">
            <a:off x="4673975" y="101680"/>
            <a:ext cx="401178" cy="2169140"/>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2" name="Connecteur : en angle 31">
            <a:extLst>
              <a:ext uri="{FF2B5EF4-FFF2-40B4-BE49-F238E27FC236}">
                <a16:creationId xmlns:a16="http://schemas.microsoft.com/office/drawing/2014/main" id="{5C6B9754-82F2-A222-490A-DE084373BFF2}"/>
              </a:ext>
            </a:extLst>
          </p:cNvPr>
          <p:cNvCxnSpPr>
            <a:cxnSpLocks/>
            <a:stCxn id="6" idx="2"/>
            <a:endCxn id="12" idx="0"/>
          </p:cNvCxnSpPr>
          <p:nvPr/>
        </p:nvCxnSpPr>
        <p:spPr>
          <a:xfrm rot="5400000">
            <a:off x="5806678" y="1138117"/>
            <a:ext cx="401178" cy="9626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4" name="Connecteur : en angle 33">
            <a:extLst>
              <a:ext uri="{FF2B5EF4-FFF2-40B4-BE49-F238E27FC236}">
                <a16:creationId xmlns:a16="http://schemas.microsoft.com/office/drawing/2014/main" id="{E5A83F57-7DF6-26E7-80AE-C1DCE8720DB1}"/>
              </a:ext>
            </a:extLst>
          </p:cNvPr>
          <p:cNvCxnSpPr>
            <a:cxnSpLocks/>
            <a:stCxn id="7" idx="2"/>
            <a:endCxn id="12" idx="0"/>
          </p:cNvCxnSpPr>
          <p:nvPr/>
        </p:nvCxnSpPr>
        <p:spPr>
          <a:xfrm rot="5400000">
            <a:off x="6939381" y="5414"/>
            <a:ext cx="401178" cy="2361672"/>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B16637E2-48CE-74F8-500B-7D8278446552}"/>
              </a:ext>
            </a:extLst>
          </p:cNvPr>
          <p:cNvCxnSpPr>
            <a:cxnSpLocks/>
          </p:cNvCxnSpPr>
          <p:nvPr/>
        </p:nvCxnSpPr>
        <p:spPr>
          <a:xfrm rot="5400000">
            <a:off x="8076185" y="-1127288"/>
            <a:ext cx="401178" cy="462707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63EA99AF-9BEF-6720-2ECA-F359A5C1B2DF}"/>
              </a:ext>
            </a:extLst>
          </p:cNvPr>
          <p:cNvCxnSpPr>
            <a:stCxn id="12" idx="2"/>
            <a:endCxn id="13" idx="0"/>
          </p:cNvCxnSpPr>
          <p:nvPr/>
        </p:nvCxnSpPr>
        <p:spPr>
          <a:xfrm>
            <a:off x="5959134" y="1842746"/>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085B400D-365B-FA3F-0767-801317B26432}"/>
              </a:ext>
            </a:extLst>
          </p:cNvPr>
          <p:cNvCxnSpPr>
            <a:stCxn id="13" idx="2"/>
            <a:endCxn id="14" idx="0"/>
          </p:cNvCxnSpPr>
          <p:nvPr/>
        </p:nvCxnSpPr>
        <p:spPr>
          <a:xfrm>
            <a:off x="5959134" y="2480340"/>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240133ED-CC39-A4D0-13E1-B4ACE8DDECFD}"/>
              </a:ext>
            </a:extLst>
          </p:cNvPr>
          <p:cNvCxnSpPr>
            <a:stCxn id="14" idx="2"/>
            <a:endCxn id="17" idx="0"/>
          </p:cNvCxnSpPr>
          <p:nvPr/>
        </p:nvCxnSpPr>
        <p:spPr>
          <a:xfrm>
            <a:off x="5959134" y="3117934"/>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EA525CE0-3A6B-559E-A6C6-78D4424F39F9}"/>
              </a:ext>
            </a:extLst>
          </p:cNvPr>
          <p:cNvCxnSpPr>
            <a:stCxn id="17" idx="2"/>
            <a:endCxn id="18" idx="0"/>
          </p:cNvCxnSpPr>
          <p:nvPr/>
        </p:nvCxnSpPr>
        <p:spPr>
          <a:xfrm>
            <a:off x="5959134" y="3755528"/>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06966053-518E-FE13-2252-FCF8E0B6AC4C}"/>
              </a:ext>
            </a:extLst>
          </p:cNvPr>
          <p:cNvCxnSpPr>
            <a:stCxn id="18" idx="2"/>
            <a:endCxn id="20" idx="0"/>
          </p:cNvCxnSpPr>
          <p:nvPr/>
        </p:nvCxnSpPr>
        <p:spPr>
          <a:xfrm>
            <a:off x="5959134" y="4393122"/>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C505708C-6A4E-1A59-4ED0-15CDC5E4D7F9}"/>
              </a:ext>
            </a:extLst>
          </p:cNvPr>
          <p:cNvCxnSpPr>
            <a:stCxn id="20" idx="2"/>
            <a:endCxn id="21" idx="0"/>
          </p:cNvCxnSpPr>
          <p:nvPr/>
        </p:nvCxnSpPr>
        <p:spPr>
          <a:xfrm>
            <a:off x="5959134" y="5030716"/>
            <a:ext cx="0" cy="181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4C3FB238-6C07-3795-B952-BDF9066728F3}"/>
              </a:ext>
            </a:extLst>
          </p:cNvPr>
          <p:cNvCxnSpPr>
            <a:stCxn id="21" idx="2"/>
            <a:endCxn id="22" idx="0"/>
          </p:cNvCxnSpPr>
          <p:nvPr/>
        </p:nvCxnSpPr>
        <p:spPr>
          <a:xfrm flipH="1">
            <a:off x="5959133" y="5668309"/>
            <a:ext cx="1" cy="35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eur : en angle 55">
            <a:extLst>
              <a:ext uri="{FF2B5EF4-FFF2-40B4-BE49-F238E27FC236}">
                <a16:creationId xmlns:a16="http://schemas.microsoft.com/office/drawing/2014/main" id="{AD07F844-3EE6-AA22-7DDA-6736B4985EFE}"/>
              </a:ext>
            </a:extLst>
          </p:cNvPr>
          <p:cNvCxnSpPr>
            <a:stCxn id="21" idx="1"/>
            <a:endCxn id="13" idx="1"/>
          </p:cNvCxnSpPr>
          <p:nvPr/>
        </p:nvCxnSpPr>
        <p:spPr>
          <a:xfrm rot="10800000">
            <a:off x="1958781" y="2252388"/>
            <a:ext cx="12700" cy="3187969"/>
          </a:xfrm>
          <a:prstGeom prst="bentConnector3">
            <a:avLst>
              <a:gd name="adj1" fmla="val 3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 en angle 59">
            <a:extLst>
              <a:ext uri="{FF2B5EF4-FFF2-40B4-BE49-F238E27FC236}">
                <a16:creationId xmlns:a16="http://schemas.microsoft.com/office/drawing/2014/main" id="{C9A76D9E-E2B3-D530-785F-38CEDC3052AD}"/>
              </a:ext>
            </a:extLst>
          </p:cNvPr>
          <p:cNvCxnSpPr>
            <a:stCxn id="22" idx="1"/>
            <a:endCxn id="12" idx="1"/>
          </p:cNvCxnSpPr>
          <p:nvPr/>
        </p:nvCxnSpPr>
        <p:spPr>
          <a:xfrm rot="10800000">
            <a:off x="1958781" y="1614794"/>
            <a:ext cx="2982390" cy="4784567"/>
          </a:xfrm>
          <a:prstGeom prst="bentConnector3">
            <a:avLst>
              <a:gd name="adj1" fmla="val 145138"/>
            </a:avLst>
          </a:prstGeom>
          <a:ln>
            <a:prstDash val="dash"/>
            <a:tailEnd type="triangle"/>
          </a:ln>
        </p:spPr>
        <p:style>
          <a:lnRef idx="1">
            <a:schemeClr val="dk1"/>
          </a:lnRef>
          <a:fillRef idx="0">
            <a:schemeClr val="dk1"/>
          </a:fillRef>
          <a:effectRef idx="0">
            <a:schemeClr val="dk1"/>
          </a:effectRef>
          <a:fontRef idx="minor">
            <a:schemeClr val="tx1"/>
          </a:fontRef>
        </p:style>
      </p:cxnSp>
      <p:grpSp>
        <p:nvGrpSpPr>
          <p:cNvPr id="80" name="Groupe 79">
            <a:extLst>
              <a:ext uri="{FF2B5EF4-FFF2-40B4-BE49-F238E27FC236}">
                <a16:creationId xmlns:a16="http://schemas.microsoft.com/office/drawing/2014/main" id="{9E1672EB-9EC4-A1D1-644C-1596F0405138}"/>
              </a:ext>
            </a:extLst>
          </p:cNvPr>
          <p:cNvGrpSpPr/>
          <p:nvPr/>
        </p:nvGrpSpPr>
        <p:grpSpPr>
          <a:xfrm>
            <a:off x="10586209" y="3479800"/>
            <a:ext cx="1540933" cy="3188732"/>
            <a:chOff x="10515600" y="1586468"/>
            <a:chExt cx="1540933" cy="3188732"/>
          </a:xfrm>
        </p:grpSpPr>
        <p:sp>
          <p:nvSpPr>
            <p:cNvPr id="69" name="Organigramme : Document 68">
              <a:extLst>
                <a:ext uri="{FF2B5EF4-FFF2-40B4-BE49-F238E27FC236}">
                  <a16:creationId xmlns:a16="http://schemas.microsoft.com/office/drawing/2014/main" id="{5F0E9563-AC8F-04DE-A12E-E4C36F4252A7}"/>
                </a:ext>
              </a:extLst>
            </p:cNvPr>
            <p:cNvSpPr/>
            <p:nvPr/>
          </p:nvSpPr>
          <p:spPr>
            <a:xfrm>
              <a:off x="10693399" y="2024433"/>
              <a:ext cx="1176867" cy="455907"/>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driver</a:t>
              </a:r>
              <a:endParaRPr lang="fr-FR" sz="1600" dirty="0"/>
            </a:p>
          </p:txBody>
        </p:sp>
        <p:sp>
          <p:nvSpPr>
            <p:cNvPr id="70" name="Organigramme : Document 69">
              <a:extLst>
                <a:ext uri="{FF2B5EF4-FFF2-40B4-BE49-F238E27FC236}">
                  <a16:creationId xmlns:a16="http://schemas.microsoft.com/office/drawing/2014/main" id="{B3713706-19B5-4DE8-142D-7E1AA2B6FE02}"/>
                </a:ext>
              </a:extLst>
            </p:cNvPr>
            <p:cNvSpPr/>
            <p:nvPr/>
          </p:nvSpPr>
          <p:spPr>
            <a:xfrm>
              <a:off x="10693399" y="2687936"/>
              <a:ext cx="1176867" cy="455908"/>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Architecture Design</a:t>
              </a:r>
              <a:endParaRPr lang="fr-FR" sz="1400" dirty="0"/>
            </a:p>
          </p:txBody>
        </p:sp>
        <p:sp>
          <p:nvSpPr>
            <p:cNvPr id="71" name="Rectangle : coins arrondis 70">
              <a:extLst>
                <a:ext uri="{FF2B5EF4-FFF2-40B4-BE49-F238E27FC236}">
                  <a16:creationId xmlns:a16="http://schemas.microsoft.com/office/drawing/2014/main" id="{F7306100-C3F3-C93C-CCF3-7491FA85E9F8}"/>
                </a:ext>
              </a:extLst>
            </p:cNvPr>
            <p:cNvSpPr/>
            <p:nvPr/>
          </p:nvSpPr>
          <p:spPr>
            <a:xfrm>
              <a:off x="10693399" y="3299621"/>
              <a:ext cx="1176867" cy="41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endParaRPr lang="fr-FR" dirty="0"/>
            </a:p>
          </p:txBody>
        </p:sp>
        <p:cxnSp>
          <p:nvCxnSpPr>
            <p:cNvPr id="73" name="Connecteur droit avec flèche 72">
              <a:extLst>
                <a:ext uri="{FF2B5EF4-FFF2-40B4-BE49-F238E27FC236}">
                  <a16:creationId xmlns:a16="http://schemas.microsoft.com/office/drawing/2014/main" id="{177D4241-E31C-36E6-D0C8-FDC2A3BB05F3}"/>
                </a:ext>
              </a:extLst>
            </p:cNvPr>
            <p:cNvCxnSpPr/>
            <p:nvPr/>
          </p:nvCxnSpPr>
          <p:spPr>
            <a:xfrm>
              <a:off x="10854267" y="4131733"/>
              <a:ext cx="880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ZoneTexte 73">
              <a:extLst>
                <a:ext uri="{FF2B5EF4-FFF2-40B4-BE49-F238E27FC236}">
                  <a16:creationId xmlns:a16="http://schemas.microsoft.com/office/drawing/2014/main" id="{CF3C745B-07F4-9CBB-B7F7-D1BEB061E9AF}"/>
                </a:ext>
              </a:extLst>
            </p:cNvPr>
            <p:cNvSpPr txBox="1"/>
            <p:nvPr/>
          </p:nvSpPr>
          <p:spPr>
            <a:xfrm>
              <a:off x="10727324" y="3795836"/>
              <a:ext cx="1142942" cy="369332"/>
            </a:xfrm>
            <a:prstGeom prst="rect">
              <a:avLst/>
            </a:prstGeom>
            <a:noFill/>
          </p:spPr>
          <p:txBody>
            <a:bodyPr wrap="none" rtlCol="0">
              <a:spAutoFit/>
            </a:bodyPr>
            <a:lstStyle/>
            <a:p>
              <a:r>
                <a:rPr lang="en-US" dirty="0"/>
                <a:t>Precedent</a:t>
              </a:r>
              <a:endParaRPr lang="fr-FR" dirty="0"/>
            </a:p>
          </p:txBody>
        </p:sp>
        <p:cxnSp>
          <p:nvCxnSpPr>
            <p:cNvPr id="76" name="Connecteur droit avec flèche 75">
              <a:extLst>
                <a:ext uri="{FF2B5EF4-FFF2-40B4-BE49-F238E27FC236}">
                  <a16:creationId xmlns:a16="http://schemas.microsoft.com/office/drawing/2014/main" id="{FDA6E397-28B5-6EF7-9875-1C8C7F514C1D}"/>
                </a:ext>
              </a:extLst>
            </p:cNvPr>
            <p:cNvCxnSpPr/>
            <p:nvPr/>
          </p:nvCxnSpPr>
          <p:spPr>
            <a:xfrm>
              <a:off x="10854267" y="4483965"/>
              <a:ext cx="88053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77" name="ZoneTexte 76">
              <a:extLst>
                <a:ext uri="{FF2B5EF4-FFF2-40B4-BE49-F238E27FC236}">
                  <a16:creationId xmlns:a16="http://schemas.microsoft.com/office/drawing/2014/main" id="{BAE45427-7B0F-E2B8-9DFF-AC39B877EBC6}"/>
                </a:ext>
              </a:extLst>
            </p:cNvPr>
            <p:cNvSpPr txBox="1"/>
            <p:nvPr/>
          </p:nvSpPr>
          <p:spPr>
            <a:xfrm>
              <a:off x="10628066" y="4192995"/>
              <a:ext cx="1341457" cy="369332"/>
            </a:xfrm>
            <a:prstGeom prst="rect">
              <a:avLst/>
            </a:prstGeom>
            <a:noFill/>
          </p:spPr>
          <p:txBody>
            <a:bodyPr wrap="none" rtlCol="0">
              <a:spAutoFit/>
            </a:bodyPr>
            <a:lstStyle/>
            <a:p>
              <a:r>
                <a:rPr lang="en-US" dirty="0"/>
                <a:t>Artifact flow</a:t>
              </a:r>
              <a:endParaRPr lang="fr-FR" dirty="0"/>
            </a:p>
          </p:txBody>
        </p:sp>
        <p:sp>
          <p:nvSpPr>
            <p:cNvPr id="78" name="Rectangle 77">
              <a:extLst>
                <a:ext uri="{FF2B5EF4-FFF2-40B4-BE49-F238E27FC236}">
                  <a16:creationId xmlns:a16="http://schemas.microsoft.com/office/drawing/2014/main" id="{E5AB809F-03A4-A3DA-C33B-4BFF82CA67E7}"/>
                </a:ext>
              </a:extLst>
            </p:cNvPr>
            <p:cNvSpPr/>
            <p:nvPr/>
          </p:nvSpPr>
          <p:spPr>
            <a:xfrm>
              <a:off x="10515600" y="1586468"/>
              <a:ext cx="1540933" cy="31887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9" name="ZoneTexte 78">
              <a:extLst>
                <a:ext uri="{FF2B5EF4-FFF2-40B4-BE49-F238E27FC236}">
                  <a16:creationId xmlns:a16="http://schemas.microsoft.com/office/drawing/2014/main" id="{F2B83007-669A-50F1-DCF0-CA065F56EF67}"/>
                </a:ext>
              </a:extLst>
            </p:cNvPr>
            <p:cNvSpPr txBox="1"/>
            <p:nvPr/>
          </p:nvSpPr>
          <p:spPr>
            <a:xfrm>
              <a:off x="10515600" y="1591733"/>
              <a:ext cx="518860" cy="369332"/>
            </a:xfrm>
            <a:prstGeom prst="rect">
              <a:avLst/>
            </a:prstGeom>
            <a:noFill/>
          </p:spPr>
          <p:txBody>
            <a:bodyPr wrap="none" rtlCol="0">
              <a:spAutoFit/>
            </a:bodyPr>
            <a:lstStyle/>
            <a:p>
              <a:r>
                <a:rPr lang="en-US" dirty="0"/>
                <a:t>Key</a:t>
              </a:r>
              <a:endParaRPr lang="fr-FR" dirty="0"/>
            </a:p>
          </p:txBody>
        </p:sp>
      </p:grpSp>
      <p:sp>
        <p:nvSpPr>
          <p:cNvPr id="81" name="ZoneTexte 80">
            <a:extLst>
              <a:ext uri="{FF2B5EF4-FFF2-40B4-BE49-F238E27FC236}">
                <a16:creationId xmlns:a16="http://schemas.microsoft.com/office/drawing/2014/main" id="{94938E16-F08A-E890-5C76-BEE28679CEF6}"/>
              </a:ext>
            </a:extLst>
          </p:cNvPr>
          <p:cNvSpPr txBox="1"/>
          <p:nvPr/>
        </p:nvSpPr>
        <p:spPr>
          <a:xfrm rot="16200000">
            <a:off x="-1161881" y="3523206"/>
            <a:ext cx="3550844" cy="646331"/>
          </a:xfrm>
          <a:prstGeom prst="rect">
            <a:avLst/>
          </a:prstGeom>
          <a:noFill/>
        </p:spPr>
        <p:txBody>
          <a:bodyPr wrap="none" rtlCol="0">
            <a:spAutoFit/>
          </a:bodyPr>
          <a:lstStyle/>
          <a:p>
            <a:r>
              <a:rPr lang="en-US" dirty="0"/>
              <a:t>From a previous round of iterations </a:t>
            </a:r>
          </a:p>
          <a:p>
            <a:r>
              <a:rPr lang="en-US" dirty="0"/>
              <a:t>Or from an existing system</a:t>
            </a:r>
            <a:endParaRPr lang="fr-FR" dirty="0"/>
          </a:p>
        </p:txBody>
      </p:sp>
      <p:sp>
        <p:nvSpPr>
          <p:cNvPr id="83" name="ZoneTexte 82">
            <a:extLst>
              <a:ext uri="{FF2B5EF4-FFF2-40B4-BE49-F238E27FC236}">
                <a16:creationId xmlns:a16="http://schemas.microsoft.com/office/drawing/2014/main" id="{F3CAB1D9-A1FE-A0AB-BDCE-26CE7C6CE2A0}"/>
              </a:ext>
            </a:extLst>
          </p:cNvPr>
          <p:cNvSpPr txBox="1"/>
          <p:nvPr/>
        </p:nvSpPr>
        <p:spPr>
          <a:xfrm rot="16200000">
            <a:off x="519896" y="3661705"/>
            <a:ext cx="1961306" cy="369332"/>
          </a:xfrm>
          <a:prstGeom prst="rect">
            <a:avLst/>
          </a:prstGeom>
          <a:noFill/>
        </p:spPr>
        <p:txBody>
          <a:bodyPr wrap="none" rtlCol="0">
            <a:spAutoFit/>
          </a:bodyPr>
          <a:lstStyle/>
          <a:p>
            <a:r>
              <a:rPr lang="en-US" dirty="0"/>
              <a:t>Iterate if necessary</a:t>
            </a:r>
            <a:endParaRPr lang="fr-FR" dirty="0"/>
          </a:p>
        </p:txBody>
      </p:sp>
    </p:spTree>
    <p:extLst>
      <p:ext uri="{BB962C8B-B14F-4D97-AF65-F5344CB8AC3E}">
        <p14:creationId xmlns:p14="http://schemas.microsoft.com/office/powerpoint/2010/main" val="3856758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age 4">
            <a:extLst>
              <a:ext uri="{FF2B5EF4-FFF2-40B4-BE49-F238E27FC236}">
                <a16:creationId xmlns:a16="http://schemas.microsoft.com/office/drawing/2014/main" id="{29D0C654-0F72-22FF-2788-A7E3145673AD}"/>
              </a:ext>
            </a:extLst>
          </p:cNvPr>
          <p:cNvPicPr>
            <a:picLocks noChangeAspect="1"/>
          </p:cNvPicPr>
          <p:nvPr/>
        </p:nvPicPr>
        <p:blipFill>
          <a:blip r:embed="rId3"/>
          <a:stretch>
            <a:fillRect/>
          </a:stretch>
        </p:blipFill>
        <p:spPr>
          <a:xfrm>
            <a:off x="958850" y="3192463"/>
            <a:ext cx="5613400" cy="2432050"/>
          </a:xfrm>
          <a:prstGeom prst="rect">
            <a:avLst/>
          </a:prstGeom>
        </p:spPr>
      </p:pic>
      <p:pic>
        <p:nvPicPr>
          <p:cNvPr id="7" name="Image 6">
            <a:extLst>
              <a:ext uri="{FF2B5EF4-FFF2-40B4-BE49-F238E27FC236}">
                <a16:creationId xmlns:a16="http://schemas.microsoft.com/office/drawing/2014/main" id="{C39C6012-1685-39E1-DF42-4D242C58539E}"/>
              </a:ext>
            </a:extLst>
          </p:cNvPr>
          <p:cNvPicPr>
            <a:picLocks noChangeAspect="1"/>
          </p:cNvPicPr>
          <p:nvPr/>
        </p:nvPicPr>
        <p:blipFill>
          <a:blip r:embed="rId4"/>
          <a:stretch>
            <a:fillRect/>
          </a:stretch>
        </p:blipFill>
        <p:spPr>
          <a:xfrm>
            <a:off x="6643688" y="3192463"/>
            <a:ext cx="4595813" cy="2432050"/>
          </a:xfrm>
          <a:prstGeom prst="rect">
            <a:avLst/>
          </a:prstGeom>
        </p:spPr>
      </p:pic>
      <p:sp>
        <p:nvSpPr>
          <p:cNvPr id="2" name="Titre 1">
            <a:extLst>
              <a:ext uri="{FF2B5EF4-FFF2-40B4-BE49-F238E27FC236}">
                <a16:creationId xmlns:a16="http://schemas.microsoft.com/office/drawing/2014/main" id="{2178B91B-F03F-6592-61A7-7F6833BEF520}"/>
              </a:ext>
            </a:extLst>
          </p:cNvPr>
          <p:cNvSpPr>
            <a:spLocks noGrp="1"/>
          </p:cNvSpPr>
          <p:nvPr>
            <p:ph type="title"/>
          </p:nvPr>
        </p:nvSpPr>
        <p:spPr>
          <a:xfrm>
            <a:off x="960120" y="434101"/>
            <a:ext cx="10279971" cy="1362042"/>
          </a:xfrm>
        </p:spPr>
        <p:txBody>
          <a:bodyPr anchor="b">
            <a:normAutofit/>
          </a:bodyPr>
          <a:lstStyle/>
          <a:p>
            <a:r>
              <a:rPr lang="fr-FR" sz="4800">
                <a:solidFill>
                  <a:schemeClr val="bg1"/>
                </a:solidFill>
              </a:rPr>
              <a:t>Enabling Agility Through Architecture</a:t>
            </a:r>
          </a:p>
        </p:txBody>
      </p:sp>
    </p:spTree>
    <p:extLst>
      <p:ext uri="{BB962C8B-B14F-4D97-AF65-F5344CB8AC3E}">
        <p14:creationId xmlns:p14="http://schemas.microsoft.com/office/powerpoint/2010/main" val="119287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FF7948-BEFB-E00F-C907-742EE78C3E4D}"/>
              </a:ext>
            </a:extLst>
          </p:cNvPr>
          <p:cNvSpPr>
            <a:spLocks noGrp="1"/>
          </p:cNvSpPr>
          <p:nvPr>
            <p:ph type="title"/>
          </p:nvPr>
        </p:nvSpPr>
        <p:spPr/>
        <p:txBody>
          <a:bodyPr/>
          <a:lstStyle/>
          <a:p>
            <a:r>
              <a:rPr lang="en-US" dirty="0"/>
              <a:t>For </a:t>
            </a:r>
            <a:r>
              <a:rPr lang="en-US" dirty="0" err="1"/>
              <a:t>furtur</a:t>
            </a:r>
            <a:r>
              <a:rPr lang="en-US" dirty="0"/>
              <a:t> read</a:t>
            </a:r>
            <a:endParaRPr lang="fr-FR" dirty="0"/>
          </a:p>
        </p:txBody>
      </p:sp>
      <p:sp>
        <p:nvSpPr>
          <p:cNvPr id="3" name="Espace réservé du contenu 2">
            <a:extLst>
              <a:ext uri="{FF2B5EF4-FFF2-40B4-BE49-F238E27FC236}">
                <a16:creationId xmlns:a16="http://schemas.microsoft.com/office/drawing/2014/main" id="{9E5B6EEE-E07A-B358-6B3D-EC2BCE3E3BA1}"/>
              </a:ext>
            </a:extLst>
          </p:cNvPr>
          <p:cNvSpPr>
            <a:spLocks noGrp="1"/>
          </p:cNvSpPr>
          <p:nvPr>
            <p:ph idx="1"/>
          </p:nvPr>
        </p:nvSpPr>
        <p:spPr/>
        <p:txBody>
          <a:bodyPr>
            <a:normAutofit fontScale="92500" lnSpcReduction="20000"/>
          </a:bodyPr>
          <a:lstStyle/>
          <a:p>
            <a:r>
              <a:rPr lang="en-US" dirty="0"/>
              <a:t>Software Architecture in Practice (SEI Series in Software Engineering), 4th Edition, </a:t>
            </a:r>
          </a:p>
          <a:p>
            <a:pPr lvl="1"/>
            <a:r>
              <a:rPr lang="en-US" dirty="0"/>
              <a:t>by Len Bass  (Author), Paul Clements (Author), Rick </a:t>
            </a:r>
            <a:r>
              <a:rPr lang="en-US" dirty="0" err="1"/>
              <a:t>Kazman</a:t>
            </a:r>
            <a:r>
              <a:rPr lang="en-US" dirty="0"/>
              <a:t> (Author)</a:t>
            </a:r>
          </a:p>
          <a:p>
            <a:r>
              <a:rPr lang="en-US" dirty="0"/>
              <a:t>Attribute-Driven Design (ADD), Version 2.0, 2006</a:t>
            </a:r>
          </a:p>
          <a:p>
            <a:pPr lvl="1"/>
            <a:r>
              <a:rPr lang="fr-FR" dirty="0"/>
              <a:t>Rob </a:t>
            </a:r>
            <a:r>
              <a:rPr lang="fr-FR" dirty="0" err="1"/>
              <a:t>Wojcik</a:t>
            </a:r>
            <a:r>
              <a:rPr lang="fr-FR" dirty="0"/>
              <a:t>, Felix Bachmann, Len Bass, Paul Clements, Paulo </a:t>
            </a:r>
            <a:r>
              <a:rPr lang="fr-FR" dirty="0" err="1"/>
              <a:t>Merson</a:t>
            </a:r>
            <a:r>
              <a:rPr lang="fr-FR" dirty="0"/>
              <a:t>, Robert Nord, Bill Wood </a:t>
            </a:r>
          </a:p>
          <a:p>
            <a:pPr lvl="1"/>
            <a:r>
              <a:rPr lang="fr-FR" b="1" dirty="0"/>
              <a:t>Software Architecture </a:t>
            </a:r>
            <a:r>
              <a:rPr lang="fr-FR" b="1" dirty="0" err="1"/>
              <a:t>Technology</a:t>
            </a:r>
            <a:r>
              <a:rPr lang="fr-FR" b="1" dirty="0"/>
              <a:t> Initiative</a:t>
            </a:r>
            <a:r>
              <a:rPr lang="fr-FR" dirty="0"/>
              <a:t>, </a:t>
            </a:r>
            <a:r>
              <a:rPr lang="en-US" dirty="0"/>
              <a:t>Unlimited distribution subject to the copyright </a:t>
            </a:r>
          </a:p>
          <a:p>
            <a:r>
              <a:rPr lang="en-US" dirty="0"/>
              <a:t>ADD 3.0: Rethinking Drivers and Decisions in the Design Process, 2015 </a:t>
            </a:r>
          </a:p>
          <a:p>
            <a:pPr lvl="1"/>
            <a:r>
              <a:rPr lang="fr-FR" dirty="0"/>
              <a:t>Rick </a:t>
            </a:r>
            <a:r>
              <a:rPr lang="fr-FR" dirty="0" err="1"/>
              <a:t>Kazman</a:t>
            </a:r>
            <a:r>
              <a:rPr lang="fr-FR" dirty="0"/>
              <a:t>, Humberto Cervantes </a:t>
            </a:r>
          </a:p>
          <a:p>
            <a:r>
              <a:rPr lang="fr-FR" dirty="0" err="1"/>
              <a:t>Enabling</a:t>
            </a:r>
            <a:r>
              <a:rPr lang="fr-FR" dirty="0"/>
              <a:t> Agility </a:t>
            </a:r>
            <a:r>
              <a:rPr lang="fr-FR" dirty="0" err="1"/>
              <a:t>Through</a:t>
            </a:r>
            <a:r>
              <a:rPr lang="fr-FR" dirty="0"/>
              <a:t> Architecture, 2010</a:t>
            </a:r>
          </a:p>
          <a:p>
            <a:pPr lvl="1"/>
            <a:r>
              <a:rPr lang="fr-FR" dirty="0"/>
              <a:t> Nanette Brown, Robert Nord, </a:t>
            </a:r>
            <a:r>
              <a:rPr lang="fr-FR" dirty="0" err="1"/>
              <a:t>Ipek</a:t>
            </a:r>
            <a:r>
              <a:rPr lang="fr-FR" dirty="0"/>
              <a:t> </a:t>
            </a:r>
            <a:r>
              <a:rPr lang="fr-FR" dirty="0" err="1"/>
              <a:t>Ozkaya</a:t>
            </a:r>
            <a:endParaRPr lang="fr-FR" dirty="0"/>
          </a:p>
          <a:p>
            <a:pPr lvl="1"/>
            <a:r>
              <a:rPr lang="fr-FR" dirty="0"/>
              <a:t> Software Engineering Institute, Carnegie Mellon </a:t>
            </a:r>
            <a:r>
              <a:rPr lang="fr-FR" dirty="0" err="1"/>
              <a:t>University</a:t>
            </a:r>
            <a:endParaRPr lang="fr-FR" dirty="0"/>
          </a:p>
        </p:txBody>
      </p:sp>
    </p:spTree>
    <p:extLst>
      <p:ext uri="{BB962C8B-B14F-4D97-AF65-F5344CB8AC3E}">
        <p14:creationId xmlns:p14="http://schemas.microsoft.com/office/powerpoint/2010/main" val="61797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2057" name="Rectangle 2056">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2050" name="Picture 2" descr="A designer knows he has achieved perfection not when there is nothing left to add, but when there is nothing left to take away. - Antoine de Saint-Exupery">
            <a:extLst>
              <a:ext uri="{FF2B5EF4-FFF2-40B4-BE49-F238E27FC236}">
                <a16:creationId xmlns:a16="http://schemas.microsoft.com/office/drawing/2014/main" id="{7CB28A5E-7E80-32ED-59E4-0C8F6822D27D}"/>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2179" b="2"/>
          <a:stretch/>
        </p:blipFill>
        <p:spPr bwMode="auto">
          <a:xfrm rot="21480000">
            <a:off x="1137837" y="1003258"/>
            <a:ext cx="9916327" cy="476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84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Freeform: Shape 308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1C30B357-EA58-FD40-02D9-315BC6CB17DE}"/>
              </a:ext>
            </a:extLst>
          </p:cNvPr>
          <p:cNvSpPr>
            <a:spLocks noGrp="1"/>
          </p:cNvSpPr>
          <p:nvPr>
            <p:ph type="title"/>
          </p:nvPr>
        </p:nvSpPr>
        <p:spPr>
          <a:xfrm>
            <a:off x="804672" y="640263"/>
            <a:ext cx="5157216" cy="1344975"/>
          </a:xfrm>
        </p:spPr>
        <p:txBody>
          <a:bodyPr>
            <a:normAutofit/>
          </a:bodyPr>
          <a:lstStyle/>
          <a:p>
            <a:r>
              <a:rPr lang="fr-FR" sz="4000" dirty="0"/>
              <a:t>Architecture </a:t>
            </a:r>
            <a:r>
              <a:rPr lang="fr-FR" sz="4000" dirty="0" err="1"/>
              <a:t>Development</a:t>
            </a:r>
            <a:r>
              <a:rPr lang="fr-FR" sz="4000" dirty="0"/>
              <a:t> Methods</a:t>
            </a:r>
          </a:p>
        </p:txBody>
      </p:sp>
      <p:sp>
        <p:nvSpPr>
          <p:cNvPr id="3" name="Espace réservé du contenu 2">
            <a:extLst>
              <a:ext uri="{FF2B5EF4-FFF2-40B4-BE49-F238E27FC236}">
                <a16:creationId xmlns:a16="http://schemas.microsoft.com/office/drawing/2014/main" id="{1D86F75D-6714-7DC1-3312-4ADF80ACD11D}"/>
              </a:ext>
            </a:extLst>
          </p:cNvPr>
          <p:cNvSpPr>
            <a:spLocks noGrp="1"/>
          </p:cNvSpPr>
          <p:nvPr>
            <p:ph idx="1"/>
          </p:nvPr>
        </p:nvSpPr>
        <p:spPr>
          <a:xfrm>
            <a:off x="804672" y="2121763"/>
            <a:ext cx="5157216" cy="3773010"/>
          </a:xfrm>
        </p:spPr>
        <p:txBody>
          <a:bodyPr>
            <a:normAutofit/>
          </a:bodyPr>
          <a:lstStyle/>
          <a:p>
            <a:r>
              <a:rPr lang="en-US" sz="2000" dirty="0"/>
              <a:t>“It describes a method for </a:t>
            </a:r>
            <a:r>
              <a:rPr lang="en-US" sz="2400" b="1" dirty="0"/>
              <a:t>developing and managing the lifecycle</a:t>
            </a:r>
            <a:r>
              <a:rPr lang="en-US" sz="2400" dirty="0"/>
              <a:t> </a:t>
            </a:r>
            <a:r>
              <a:rPr lang="en-US" sz="2000" dirty="0"/>
              <a:t>of an Enterprise Architecture, and forms the core of the TOGAF standard. It integrates elements of the TOGAF standard described in this document as well as other available architectural assets, to meet the business and IT needs of an organization.”</a:t>
            </a:r>
            <a:endParaRPr lang="fr-FR" sz="2000" dirty="0"/>
          </a:p>
        </p:txBody>
      </p:sp>
      <p:pic>
        <p:nvPicPr>
          <p:cNvPr id="3074" name="Picture 2" descr="TOGAF - Architecture Development Method (ADM)">
            <a:extLst>
              <a:ext uri="{FF2B5EF4-FFF2-40B4-BE49-F238E27FC236}">
                <a16:creationId xmlns:a16="http://schemas.microsoft.com/office/drawing/2014/main" id="{F8F0C3CB-E0F2-9818-50B2-A910D8AEE73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37642" y="484632"/>
            <a:ext cx="4600962" cy="5733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5610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8" name="Rectangle 6157">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14D328C-51C6-5860-5ED1-0E525CDECA81}"/>
              </a:ext>
            </a:extLst>
          </p:cNvPr>
          <p:cNvSpPr>
            <a:spLocks noGrp="1"/>
          </p:cNvSpPr>
          <p:nvPr>
            <p:ph type="title"/>
          </p:nvPr>
        </p:nvSpPr>
        <p:spPr>
          <a:xfrm>
            <a:off x="640080" y="4777739"/>
            <a:ext cx="3418990" cy="1412119"/>
          </a:xfrm>
        </p:spPr>
        <p:txBody>
          <a:bodyPr>
            <a:normAutofit/>
          </a:bodyPr>
          <a:lstStyle/>
          <a:p>
            <a:r>
              <a:rPr lang="en-US" sz="4800" dirty="0"/>
              <a:t>Can we say?</a:t>
            </a:r>
            <a:endParaRPr lang="fr-FR" sz="4800" dirty="0"/>
          </a:p>
        </p:txBody>
      </p:sp>
      <p:pic>
        <p:nvPicPr>
          <p:cNvPr id="6146" name="Picture 2" descr="How to Develop the 7 Skills of Critical Thinking">
            <a:extLst>
              <a:ext uri="{FF2B5EF4-FFF2-40B4-BE49-F238E27FC236}">
                <a16:creationId xmlns:a16="http://schemas.microsoft.com/office/drawing/2014/main" id="{20BCB73F-02AC-B463-77D9-5311D377B9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392" b="14392"/>
          <a:stretch/>
        </p:blipFill>
        <p:spPr bwMode="auto">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6160"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723D1293-FBA9-622D-6091-90EA72AE00CA}"/>
              </a:ext>
            </a:extLst>
          </p:cNvPr>
          <p:cNvSpPr>
            <a:spLocks noGrp="1"/>
          </p:cNvSpPr>
          <p:nvPr>
            <p:ph idx="1"/>
          </p:nvPr>
        </p:nvSpPr>
        <p:spPr>
          <a:xfrm>
            <a:off x="4654294" y="4777739"/>
            <a:ext cx="6897626" cy="1399223"/>
          </a:xfrm>
        </p:spPr>
        <p:txBody>
          <a:bodyPr anchor="ctr">
            <a:normAutofit/>
          </a:bodyPr>
          <a:lstStyle/>
          <a:p>
            <a:r>
              <a:rPr lang="fr-FR" sz="2200" dirty="0"/>
              <a:t>Most Architecture </a:t>
            </a:r>
            <a:r>
              <a:rPr lang="fr-FR" sz="2200"/>
              <a:t>Development</a:t>
            </a:r>
            <a:r>
              <a:rPr lang="fr-FR" sz="2200" dirty="0"/>
              <a:t> Methods </a:t>
            </a:r>
            <a:r>
              <a:rPr lang="en-US" sz="2200" dirty="0"/>
              <a:t>cover the whole architecture lifecycle and provide few details on how to perform the design activity</a:t>
            </a:r>
            <a:endParaRPr lang="fr-FR" sz="2200" dirty="0"/>
          </a:p>
        </p:txBody>
      </p:sp>
    </p:spTree>
    <p:extLst>
      <p:ext uri="{BB962C8B-B14F-4D97-AF65-F5344CB8AC3E}">
        <p14:creationId xmlns:p14="http://schemas.microsoft.com/office/powerpoint/2010/main" val="275441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9E18E3-42FA-8E71-10DD-E99246F2BAEE}"/>
              </a:ext>
            </a:extLst>
          </p:cNvPr>
          <p:cNvSpPr>
            <a:spLocks noGrp="1"/>
          </p:cNvSpPr>
          <p:nvPr>
            <p:ph type="title"/>
          </p:nvPr>
        </p:nvSpPr>
        <p:spPr/>
        <p:txBody>
          <a:bodyPr/>
          <a:lstStyle/>
          <a:p>
            <a:r>
              <a:rPr lang="en-US" dirty="0"/>
              <a:t>Attribute-Driven Design</a:t>
            </a:r>
            <a:endParaRPr lang="fr-FR" dirty="0"/>
          </a:p>
        </p:txBody>
      </p:sp>
      <p:sp>
        <p:nvSpPr>
          <p:cNvPr id="6" name="Rectangle : coins arrondis 5">
            <a:extLst>
              <a:ext uri="{FF2B5EF4-FFF2-40B4-BE49-F238E27FC236}">
                <a16:creationId xmlns:a16="http://schemas.microsoft.com/office/drawing/2014/main" id="{F14604F6-15E9-4398-11CE-6D4764827FD1}"/>
              </a:ext>
            </a:extLst>
          </p:cNvPr>
          <p:cNvSpPr/>
          <p:nvPr/>
        </p:nvSpPr>
        <p:spPr>
          <a:xfrm>
            <a:off x="838200" y="1525777"/>
            <a:ext cx="10354056" cy="6989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a:latin typeface="Open Sans" panose="020B0606030504020204" pitchFamily="34" charset="0"/>
              </a:rPr>
              <a:t>Developed by </a:t>
            </a:r>
            <a:r>
              <a:rPr lang="fr-FR" dirty="0">
                <a:latin typeface="Open Sans" panose="020B0606030504020204" pitchFamily="34" charset="0"/>
              </a:rPr>
              <a:t>Software Engineering Institute</a:t>
            </a:r>
            <a:r>
              <a:rPr lang="en-US" dirty="0">
                <a:latin typeface="Open Sans" panose="020B0606030504020204" pitchFamily="34" charset="0"/>
              </a:rPr>
              <a:t> SEI </a:t>
            </a:r>
          </a:p>
        </p:txBody>
      </p:sp>
      <p:sp>
        <p:nvSpPr>
          <p:cNvPr id="9" name="Rectangle : coins arrondis 8">
            <a:extLst>
              <a:ext uri="{FF2B5EF4-FFF2-40B4-BE49-F238E27FC236}">
                <a16:creationId xmlns:a16="http://schemas.microsoft.com/office/drawing/2014/main" id="{6C3A1356-6953-96C9-5949-40091A1AAF26}"/>
              </a:ext>
            </a:extLst>
          </p:cNvPr>
          <p:cNvSpPr/>
          <p:nvPr/>
        </p:nvSpPr>
        <p:spPr>
          <a:xfrm>
            <a:off x="838200" y="2438798"/>
            <a:ext cx="10354056" cy="84124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dirty="0">
                <a:latin typeface="Open Sans" panose="020B0606030504020204" pitchFamily="34" charset="0"/>
              </a:rPr>
              <a:t>A systematic step-by-step method for designing the software architecture of a software-intensive system.</a:t>
            </a:r>
          </a:p>
        </p:txBody>
      </p:sp>
      <p:sp>
        <p:nvSpPr>
          <p:cNvPr id="10" name="Rectangle : coins arrondis 9">
            <a:extLst>
              <a:ext uri="{FF2B5EF4-FFF2-40B4-BE49-F238E27FC236}">
                <a16:creationId xmlns:a16="http://schemas.microsoft.com/office/drawing/2014/main" id="{9263951D-0DB7-C09F-0054-2243A5287AE4}"/>
              </a:ext>
            </a:extLst>
          </p:cNvPr>
          <p:cNvSpPr/>
          <p:nvPr/>
        </p:nvSpPr>
        <p:spPr>
          <a:xfrm>
            <a:off x="838200" y="5629152"/>
            <a:ext cx="10354056" cy="8534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dirty="0"/>
              <a:t>Version 2.0 released November 2006</a:t>
            </a:r>
          </a:p>
          <a:p>
            <a:r>
              <a:rPr lang="en-US" dirty="0"/>
              <a:t>Version 3.0 released April 2015 ?</a:t>
            </a:r>
          </a:p>
        </p:txBody>
      </p:sp>
      <p:sp>
        <p:nvSpPr>
          <p:cNvPr id="12" name="Rectangle : coins arrondis 11">
            <a:extLst>
              <a:ext uri="{FF2B5EF4-FFF2-40B4-BE49-F238E27FC236}">
                <a16:creationId xmlns:a16="http://schemas.microsoft.com/office/drawing/2014/main" id="{79D5CEA1-F5D0-B872-599E-53C368C4E8C5}"/>
              </a:ext>
            </a:extLst>
          </p:cNvPr>
          <p:cNvSpPr/>
          <p:nvPr/>
        </p:nvSpPr>
        <p:spPr>
          <a:xfrm>
            <a:off x="838200" y="3494119"/>
            <a:ext cx="10354056" cy="8534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en-US" dirty="0">
                <a:latin typeface="Open Sans" panose="020B0606030504020204" pitchFamily="34" charset="0"/>
              </a:rPr>
              <a:t>Approach to defining software architectures by basing the design process on the architecture's quality attribute requirements</a:t>
            </a:r>
          </a:p>
        </p:txBody>
      </p:sp>
      <p:sp>
        <p:nvSpPr>
          <p:cNvPr id="14" name="Rectangle : coins arrondis 13">
            <a:extLst>
              <a:ext uri="{FF2B5EF4-FFF2-40B4-BE49-F238E27FC236}">
                <a16:creationId xmlns:a16="http://schemas.microsoft.com/office/drawing/2014/main" id="{A1A9D161-F5F3-2197-E7BF-8EE4C2F1CE32}"/>
              </a:ext>
            </a:extLst>
          </p:cNvPr>
          <p:cNvSpPr/>
          <p:nvPr/>
        </p:nvSpPr>
        <p:spPr>
          <a:xfrm>
            <a:off x="838200" y="4561636"/>
            <a:ext cx="10354056" cy="8534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dirty="0">
                <a:latin typeface="Open Sans" panose="020B0606030504020204" pitchFamily="34" charset="0"/>
              </a:rPr>
              <a:t> follows a recursive process that decomposes a system or system element by applying architectural tactics and patterns that satisfy its driving quality attribute requirements. </a:t>
            </a:r>
          </a:p>
        </p:txBody>
      </p:sp>
    </p:spTree>
    <p:extLst>
      <p:ext uri="{BB962C8B-B14F-4D97-AF65-F5344CB8AC3E}">
        <p14:creationId xmlns:p14="http://schemas.microsoft.com/office/powerpoint/2010/main" val="149998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2"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2" name="Group 11">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6" name="Freeform: Shape 15">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3" name="Group 12">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4" name="Freeform: Shape 13">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4" name="Titre 3">
            <a:extLst>
              <a:ext uri="{FF2B5EF4-FFF2-40B4-BE49-F238E27FC236}">
                <a16:creationId xmlns:a16="http://schemas.microsoft.com/office/drawing/2014/main" id="{1B6AD4F4-2504-AF52-C6E2-33B5B897449D}"/>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dirty="0">
                <a:solidFill>
                  <a:schemeClr val="bg1"/>
                </a:solidFill>
              </a:rPr>
              <a:t>ADD steps</a:t>
            </a:r>
            <a:endParaRPr lang="en-US" sz="7200" kern="1200" dirty="0">
              <a:solidFill>
                <a:schemeClr val="bg1"/>
              </a:solidFill>
              <a:latin typeface="+mj-lt"/>
              <a:ea typeface="+mj-ea"/>
              <a:cs typeface="+mj-cs"/>
            </a:endParaRPr>
          </a:p>
        </p:txBody>
      </p:sp>
    </p:spTree>
    <p:extLst>
      <p:ext uri="{BB962C8B-B14F-4D97-AF65-F5344CB8AC3E}">
        <p14:creationId xmlns:p14="http://schemas.microsoft.com/office/powerpoint/2010/main" val="2398421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ocument 3">
            <a:extLst>
              <a:ext uri="{FF2B5EF4-FFF2-40B4-BE49-F238E27FC236}">
                <a16:creationId xmlns:a16="http://schemas.microsoft.com/office/drawing/2014/main" id="{E24FCA22-2250-3A0B-9CE1-9300383D36FD}"/>
              </a:ext>
            </a:extLst>
          </p:cNvPr>
          <p:cNvSpPr/>
          <p:nvPr/>
        </p:nvSpPr>
        <p:spPr>
          <a:xfrm>
            <a:off x="506626"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 Objectives** </a:t>
            </a:r>
            <a:endParaRPr lang="fr-FR" sz="1600" dirty="0"/>
          </a:p>
        </p:txBody>
      </p:sp>
      <p:sp>
        <p:nvSpPr>
          <p:cNvPr id="5" name="Organigramme : Document 4">
            <a:extLst>
              <a:ext uri="{FF2B5EF4-FFF2-40B4-BE49-F238E27FC236}">
                <a16:creationId xmlns:a16="http://schemas.microsoft.com/office/drawing/2014/main" id="{C9593698-E79B-DF83-827F-3C3E68E99E5A}"/>
              </a:ext>
            </a:extLst>
          </p:cNvPr>
          <p:cNvSpPr/>
          <p:nvPr/>
        </p:nvSpPr>
        <p:spPr>
          <a:xfrm>
            <a:off x="2772032"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Primary functional requirement</a:t>
            </a:r>
            <a:endParaRPr lang="fr-FR" sz="1600" dirty="0"/>
          </a:p>
        </p:txBody>
      </p:sp>
      <p:sp>
        <p:nvSpPr>
          <p:cNvPr id="6" name="Organigramme : Document 5">
            <a:extLst>
              <a:ext uri="{FF2B5EF4-FFF2-40B4-BE49-F238E27FC236}">
                <a16:creationId xmlns:a16="http://schemas.microsoft.com/office/drawing/2014/main" id="{2360AC8F-7DFA-EB16-9AC9-655B001487A3}"/>
              </a:ext>
            </a:extLst>
          </p:cNvPr>
          <p:cNvSpPr/>
          <p:nvPr/>
        </p:nvSpPr>
        <p:spPr>
          <a:xfrm>
            <a:off x="503743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Quality attribute scenarios</a:t>
            </a:r>
            <a:endParaRPr lang="fr-FR" sz="1600" dirty="0"/>
          </a:p>
        </p:txBody>
      </p:sp>
      <p:sp>
        <p:nvSpPr>
          <p:cNvPr id="7" name="Organigramme : Document 6">
            <a:extLst>
              <a:ext uri="{FF2B5EF4-FFF2-40B4-BE49-F238E27FC236}">
                <a16:creationId xmlns:a16="http://schemas.microsoft.com/office/drawing/2014/main" id="{C9F99E82-E3B7-D43C-EEDE-AFB4E5C5444C}"/>
              </a:ext>
            </a:extLst>
          </p:cNvPr>
          <p:cNvSpPr/>
          <p:nvPr/>
        </p:nvSpPr>
        <p:spPr>
          <a:xfrm>
            <a:off x="7302844"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Constraints</a:t>
            </a:r>
            <a:endParaRPr lang="fr-FR" sz="1600" dirty="0"/>
          </a:p>
        </p:txBody>
      </p:sp>
      <p:sp>
        <p:nvSpPr>
          <p:cNvPr id="8" name="Organigramme : Document 7">
            <a:extLst>
              <a:ext uri="{FF2B5EF4-FFF2-40B4-BE49-F238E27FC236}">
                <a16:creationId xmlns:a16="http://schemas.microsoft.com/office/drawing/2014/main" id="{A1C2EDCD-7B42-5DED-E621-A216653A52DF}"/>
              </a:ext>
            </a:extLst>
          </p:cNvPr>
          <p:cNvSpPr/>
          <p:nvPr/>
        </p:nvSpPr>
        <p:spPr>
          <a:xfrm>
            <a:off x="956824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Concerns**</a:t>
            </a:r>
            <a:endParaRPr lang="fr-FR" sz="1600" dirty="0"/>
          </a:p>
        </p:txBody>
      </p:sp>
      <p:sp>
        <p:nvSpPr>
          <p:cNvPr id="12" name="Rectangle : coins arrondis 11">
            <a:extLst>
              <a:ext uri="{FF2B5EF4-FFF2-40B4-BE49-F238E27FC236}">
                <a16:creationId xmlns:a16="http://schemas.microsoft.com/office/drawing/2014/main" id="{7EBA23A1-6927-24FE-05B1-5C295D44EC6B}"/>
              </a:ext>
            </a:extLst>
          </p:cNvPr>
          <p:cNvSpPr/>
          <p:nvPr/>
        </p:nvSpPr>
        <p:spPr>
          <a:xfrm>
            <a:off x="1958781" y="138683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Step</a:t>
            </a:r>
            <a:r>
              <a:rPr lang="fr-FR" sz="1600" dirty="0"/>
              <a:t> 1: </a:t>
            </a:r>
            <a:r>
              <a:rPr lang="fr-FR" sz="1600" dirty="0" err="1"/>
              <a:t>Review</a:t>
            </a:r>
            <a:r>
              <a:rPr lang="fr-FR" sz="1600" dirty="0"/>
              <a:t> Inputs</a:t>
            </a:r>
          </a:p>
        </p:txBody>
      </p:sp>
      <p:sp>
        <p:nvSpPr>
          <p:cNvPr id="13" name="Rectangle : coins arrondis 12">
            <a:extLst>
              <a:ext uri="{FF2B5EF4-FFF2-40B4-BE49-F238E27FC236}">
                <a16:creationId xmlns:a16="http://schemas.microsoft.com/office/drawing/2014/main" id="{051441A6-931C-4CDF-F418-A134E48C9902}"/>
              </a:ext>
            </a:extLst>
          </p:cNvPr>
          <p:cNvSpPr/>
          <p:nvPr/>
        </p:nvSpPr>
        <p:spPr>
          <a:xfrm>
            <a:off x="1958781" y="2024433"/>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2: Establish Iteration Goal and select the input to be considered in the iteration **</a:t>
            </a:r>
            <a:endParaRPr lang="fr-FR" sz="1600" dirty="0"/>
          </a:p>
        </p:txBody>
      </p:sp>
      <p:sp>
        <p:nvSpPr>
          <p:cNvPr id="14" name="Rectangle : coins arrondis 13">
            <a:extLst>
              <a:ext uri="{FF2B5EF4-FFF2-40B4-BE49-F238E27FC236}">
                <a16:creationId xmlns:a16="http://schemas.microsoft.com/office/drawing/2014/main" id="{D349BCB6-0F64-04C2-ED41-9D96B127E038}"/>
              </a:ext>
            </a:extLst>
          </p:cNvPr>
          <p:cNvSpPr/>
          <p:nvPr/>
        </p:nvSpPr>
        <p:spPr>
          <a:xfrm>
            <a:off x="1958781" y="2662027"/>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3: Choose one or more elements of the system to decompose **</a:t>
            </a:r>
            <a:endParaRPr lang="fr-FR" sz="1600" dirty="0"/>
          </a:p>
        </p:txBody>
      </p:sp>
      <p:sp>
        <p:nvSpPr>
          <p:cNvPr id="17" name="Rectangle : coins arrondis 16">
            <a:extLst>
              <a:ext uri="{FF2B5EF4-FFF2-40B4-BE49-F238E27FC236}">
                <a16:creationId xmlns:a16="http://schemas.microsoft.com/office/drawing/2014/main" id="{D61AD6EE-79A0-B2FA-8448-8632AC1CB12D}"/>
              </a:ext>
            </a:extLst>
          </p:cNvPr>
          <p:cNvSpPr/>
          <p:nvPr/>
        </p:nvSpPr>
        <p:spPr>
          <a:xfrm>
            <a:off x="1958781" y="3299621"/>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4: Choose one or more design concepts that satisfy the inputs considered in the iteration</a:t>
            </a:r>
            <a:endParaRPr lang="fr-FR" sz="1600" dirty="0"/>
          </a:p>
        </p:txBody>
      </p:sp>
      <p:sp>
        <p:nvSpPr>
          <p:cNvPr id="18" name="Rectangle : coins arrondis 17">
            <a:extLst>
              <a:ext uri="{FF2B5EF4-FFF2-40B4-BE49-F238E27FC236}">
                <a16:creationId xmlns:a16="http://schemas.microsoft.com/office/drawing/2014/main" id="{4238B269-C833-C6C6-8FF7-C0A648AFC28E}"/>
              </a:ext>
            </a:extLst>
          </p:cNvPr>
          <p:cNvSpPr/>
          <p:nvPr/>
        </p:nvSpPr>
        <p:spPr>
          <a:xfrm>
            <a:off x="1958781" y="3937215"/>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5: Instantiate architectural elements, allocate responsibilities and define interfaces</a:t>
            </a:r>
            <a:endParaRPr lang="fr-FR" sz="1600" dirty="0"/>
          </a:p>
        </p:txBody>
      </p:sp>
      <p:sp>
        <p:nvSpPr>
          <p:cNvPr id="20" name="Rectangle : coins arrondis 19">
            <a:extLst>
              <a:ext uri="{FF2B5EF4-FFF2-40B4-BE49-F238E27FC236}">
                <a16:creationId xmlns:a16="http://schemas.microsoft.com/office/drawing/2014/main" id="{C70CB0E6-6412-E574-1403-41A1597560AA}"/>
              </a:ext>
            </a:extLst>
          </p:cNvPr>
          <p:cNvSpPr/>
          <p:nvPr/>
        </p:nvSpPr>
        <p:spPr>
          <a:xfrm>
            <a:off x="1958781" y="457480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6: Sketch views and record design decisions</a:t>
            </a:r>
            <a:endParaRPr lang="fr-FR" sz="1600" dirty="0"/>
          </a:p>
        </p:txBody>
      </p:sp>
      <p:sp>
        <p:nvSpPr>
          <p:cNvPr id="21" name="Rectangle : coins arrondis 20">
            <a:extLst>
              <a:ext uri="{FF2B5EF4-FFF2-40B4-BE49-F238E27FC236}">
                <a16:creationId xmlns:a16="http://schemas.microsoft.com/office/drawing/2014/main" id="{FA746EC1-B21F-2863-44BE-15C974BD74EE}"/>
              </a:ext>
            </a:extLst>
          </p:cNvPr>
          <p:cNvSpPr/>
          <p:nvPr/>
        </p:nvSpPr>
        <p:spPr>
          <a:xfrm>
            <a:off x="1958781" y="5212402"/>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7: Perform analysis of current design and review iteration goal and design objectives</a:t>
            </a:r>
            <a:endParaRPr lang="fr-FR" sz="1600" dirty="0"/>
          </a:p>
        </p:txBody>
      </p:sp>
      <p:sp>
        <p:nvSpPr>
          <p:cNvPr id="22" name="Organigramme : Document 21">
            <a:extLst>
              <a:ext uri="{FF2B5EF4-FFF2-40B4-BE49-F238E27FC236}">
                <a16:creationId xmlns:a16="http://schemas.microsoft.com/office/drawing/2014/main" id="{3585CED4-F9B9-BFAB-082E-6D8313FD1A3F}"/>
              </a:ext>
            </a:extLst>
          </p:cNvPr>
          <p:cNvSpPr/>
          <p:nvPr/>
        </p:nvSpPr>
        <p:spPr>
          <a:xfrm>
            <a:off x="4941171" y="6023802"/>
            <a:ext cx="2035923" cy="751115"/>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(Refined) Software Architecture Design</a:t>
            </a:r>
            <a:endParaRPr lang="fr-FR" sz="1600" dirty="0"/>
          </a:p>
        </p:txBody>
      </p:sp>
      <p:cxnSp>
        <p:nvCxnSpPr>
          <p:cNvPr id="26" name="Connecteur : en angle 25">
            <a:extLst>
              <a:ext uri="{FF2B5EF4-FFF2-40B4-BE49-F238E27FC236}">
                <a16:creationId xmlns:a16="http://schemas.microsoft.com/office/drawing/2014/main" id="{6FEA6DE2-6738-5C18-71AB-FED8894ECB2B}"/>
              </a:ext>
            </a:extLst>
          </p:cNvPr>
          <p:cNvCxnSpPr>
            <a:cxnSpLocks/>
            <a:stCxn id="4" idx="2"/>
            <a:endCxn id="12" idx="0"/>
          </p:cNvCxnSpPr>
          <p:nvPr/>
        </p:nvCxnSpPr>
        <p:spPr>
          <a:xfrm rot="16200000" flipH="1">
            <a:off x="3541272" y="-1031023"/>
            <a:ext cx="401178" cy="443454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8" name="Connecteur : en angle 27">
            <a:extLst>
              <a:ext uri="{FF2B5EF4-FFF2-40B4-BE49-F238E27FC236}">
                <a16:creationId xmlns:a16="http://schemas.microsoft.com/office/drawing/2014/main" id="{E42A36EE-710F-FE71-FC5A-076DAF721472}"/>
              </a:ext>
            </a:extLst>
          </p:cNvPr>
          <p:cNvCxnSpPr>
            <a:cxnSpLocks/>
            <a:stCxn id="5" idx="2"/>
            <a:endCxn id="12" idx="0"/>
          </p:cNvCxnSpPr>
          <p:nvPr/>
        </p:nvCxnSpPr>
        <p:spPr>
          <a:xfrm rot="16200000" flipH="1">
            <a:off x="4673975" y="101680"/>
            <a:ext cx="401178" cy="2169140"/>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2" name="Connecteur : en angle 31">
            <a:extLst>
              <a:ext uri="{FF2B5EF4-FFF2-40B4-BE49-F238E27FC236}">
                <a16:creationId xmlns:a16="http://schemas.microsoft.com/office/drawing/2014/main" id="{5C6B9754-82F2-A222-490A-DE084373BFF2}"/>
              </a:ext>
            </a:extLst>
          </p:cNvPr>
          <p:cNvCxnSpPr>
            <a:cxnSpLocks/>
            <a:stCxn id="6" idx="2"/>
            <a:endCxn id="12" idx="0"/>
          </p:cNvCxnSpPr>
          <p:nvPr/>
        </p:nvCxnSpPr>
        <p:spPr>
          <a:xfrm rot="5400000">
            <a:off x="5806678" y="1138117"/>
            <a:ext cx="401178" cy="9626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4" name="Connecteur : en angle 33">
            <a:extLst>
              <a:ext uri="{FF2B5EF4-FFF2-40B4-BE49-F238E27FC236}">
                <a16:creationId xmlns:a16="http://schemas.microsoft.com/office/drawing/2014/main" id="{E5A83F57-7DF6-26E7-80AE-C1DCE8720DB1}"/>
              </a:ext>
            </a:extLst>
          </p:cNvPr>
          <p:cNvCxnSpPr>
            <a:cxnSpLocks/>
            <a:stCxn id="7" idx="2"/>
            <a:endCxn id="12" idx="0"/>
          </p:cNvCxnSpPr>
          <p:nvPr/>
        </p:nvCxnSpPr>
        <p:spPr>
          <a:xfrm rot="5400000">
            <a:off x="6939381" y="5414"/>
            <a:ext cx="401178" cy="2361672"/>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B16637E2-48CE-74F8-500B-7D8278446552}"/>
              </a:ext>
            </a:extLst>
          </p:cNvPr>
          <p:cNvCxnSpPr>
            <a:cxnSpLocks/>
          </p:cNvCxnSpPr>
          <p:nvPr/>
        </p:nvCxnSpPr>
        <p:spPr>
          <a:xfrm rot="5400000">
            <a:off x="8076185" y="-1127288"/>
            <a:ext cx="401178" cy="462707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63EA99AF-9BEF-6720-2ECA-F359A5C1B2DF}"/>
              </a:ext>
            </a:extLst>
          </p:cNvPr>
          <p:cNvCxnSpPr>
            <a:stCxn id="12" idx="2"/>
            <a:endCxn id="13" idx="0"/>
          </p:cNvCxnSpPr>
          <p:nvPr/>
        </p:nvCxnSpPr>
        <p:spPr>
          <a:xfrm>
            <a:off x="5959134" y="1842746"/>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085B400D-365B-FA3F-0767-801317B26432}"/>
              </a:ext>
            </a:extLst>
          </p:cNvPr>
          <p:cNvCxnSpPr>
            <a:stCxn id="13" idx="2"/>
            <a:endCxn id="14" idx="0"/>
          </p:cNvCxnSpPr>
          <p:nvPr/>
        </p:nvCxnSpPr>
        <p:spPr>
          <a:xfrm>
            <a:off x="5959134" y="2480340"/>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240133ED-CC39-A4D0-13E1-B4ACE8DDECFD}"/>
              </a:ext>
            </a:extLst>
          </p:cNvPr>
          <p:cNvCxnSpPr>
            <a:stCxn id="14" idx="2"/>
            <a:endCxn id="17" idx="0"/>
          </p:cNvCxnSpPr>
          <p:nvPr/>
        </p:nvCxnSpPr>
        <p:spPr>
          <a:xfrm>
            <a:off x="5959134" y="3117934"/>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EA525CE0-3A6B-559E-A6C6-78D4424F39F9}"/>
              </a:ext>
            </a:extLst>
          </p:cNvPr>
          <p:cNvCxnSpPr>
            <a:stCxn id="17" idx="2"/>
            <a:endCxn id="18" idx="0"/>
          </p:cNvCxnSpPr>
          <p:nvPr/>
        </p:nvCxnSpPr>
        <p:spPr>
          <a:xfrm>
            <a:off x="5959134" y="3755528"/>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06966053-518E-FE13-2252-FCF8E0B6AC4C}"/>
              </a:ext>
            </a:extLst>
          </p:cNvPr>
          <p:cNvCxnSpPr>
            <a:stCxn id="18" idx="2"/>
            <a:endCxn id="20" idx="0"/>
          </p:cNvCxnSpPr>
          <p:nvPr/>
        </p:nvCxnSpPr>
        <p:spPr>
          <a:xfrm>
            <a:off x="5959134" y="4393122"/>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C505708C-6A4E-1A59-4ED0-15CDC5E4D7F9}"/>
              </a:ext>
            </a:extLst>
          </p:cNvPr>
          <p:cNvCxnSpPr>
            <a:stCxn id="20" idx="2"/>
            <a:endCxn id="21" idx="0"/>
          </p:cNvCxnSpPr>
          <p:nvPr/>
        </p:nvCxnSpPr>
        <p:spPr>
          <a:xfrm>
            <a:off x="5959134" y="5030716"/>
            <a:ext cx="0" cy="181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4C3FB238-6C07-3795-B952-BDF9066728F3}"/>
              </a:ext>
            </a:extLst>
          </p:cNvPr>
          <p:cNvCxnSpPr>
            <a:stCxn id="21" idx="2"/>
            <a:endCxn id="22" idx="0"/>
          </p:cNvCxnSpPr>
          <p:nvPr/>
        </p:nvCxnSpPr>
        <p:spPr>
          <a:xfrm flipH="1">
            <a:off x="5959133" y="5668309"/>
            <a:ext cx="1" cy="35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eur : en angle 55">
            <a:extLst>
              <a:ext uri="{FF2B5EF4-FFF2-40B4-BE49-F238E27FC236}">
                <a16:creationId xmlns:a16="http://schemas.microsoft.com/office/drawing/2014/main" id="{AD07F844-3EE6-AA22-7DDA-6736B4985EFE}"/>
              </a:ext>
            </a:extLst>
          </p:cNvPr>
          <p:cNvCxnSpPr>
            <a:stCxn id="21" idx="1"/>
            <a:endCxn id="13" idx="1"/>
          </p:cNvCxnSpPr>
          <p:nvPr/>
        </p:nvCxnSpPr>
        <p:spPr>
          <a:xfrm rot="10800000">
            <a:off x="1958781" y="2252388"/>
            <a:ext cx="12700" cy="3187969"/>
          </a:xfrm>
          <a:prstGeom prst="bentConnector3">
            <a:avLst>
              <a:gd name="adj1" fmla="val 3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 en angle 59">
            <a:extLst>
              <a:ext uri="{FF2B5EF4-FFF2-40B4-BE49-F238E27FC236}">
                <a16:creationId xmlns:a16="http://schemas.microsoft.com/office/drawing/2014/main" id="{C9A76D9E-E2B3-D530-785F-38CEDC3052AD}"/>
              </a:ext>
            </a:extLst>
          </p:cNvPr>
          <p:cNvCxnSpPr>
            <a:stCxn id="22" idx="1"/>
            <a:endCxn id="12" idx="1"/>
          </p:cNvCxnSpPr>
          <p:nvPr/>
        </p:nvCxnSpPr>
        <p:spPr>
          <a:xfrm rot="10800000">
            <a:off x="1958781" y="1614794"/>
            <a:ext cx="2982390" cy="4784567"/>
          </a:xfrm>
          <a:prstGeom prst="bentConnector3">
            <a:avLst>
              <a:gd name="adj1" fmla="val 145138"/>
            </a:avLst>
          </a:prstGeom>
          <a:ln>
            <a:prstDash val="dash"/>
            <a:tailEnd type="triangle"/>
          </a:ln>
        </p:spPr>
        <p:style>
          <a:lnRef idx="1">
            <a:schemeClr val="dk1"/>
          </a:lnRef>
          <a:fillRef idx="0">
            <a:schemeClr val="dk1"/>
          </a:fillRef>
          <a:effectRef idx="0">
            <a:schemeClr val="dk1"/>
          </a:effectRef>
          <a:fontRef idx="minor">
            <a:schemeClr val="tx1"/>
          </a:fontRef>
        </p:style>
      </p:cxnSp>
      <p:grpSp>
        <p:nvGrpSpPr>
          <p:cNvPr id="80" name="Groupe 79">
            <a:extLst>
              <a:ext uri="{FF2B5EF4-FFF2-40B4-BE49-F238E27FC236}">
                <a16:creationId xmlns:a16="http://schemas.microsoft.com/office/drawing/2014/main" id="{9E1672EB-9EC4-A1D1-644C-1596F0405138}"/>
              </a:ext>
            </a:extLst>
          </p:cNvPr>
          <p:cNvGrpSpPr/>
          <p:nvPr/>
        </p:nvGrpSpPr>
        <p:grpSpPr>
          <a:xfrm>
            <a:off x="10586209" y="3479800"/>
            <a:ext cx="1540933" cy="3188732"/>
            <a:chOff x="10515600" y="1586468"/>
            <a:chExt cx="1540933" cy="3188732"/>
          </a:xfrm>
        </p:grpSpPr>
        <p:sp>
          <p:nvSpPr>
            <p:cNvPr id="69" name="Organigramme : Document 68">
              <a:extLst>
                <a:ext uri="{FF2B5EF4-FFF2-40B4-BE49-F238E27FC236}">
                  <a16:creationId xmlns:a16="http://schemas.microsoft.com/office/drawing/2014/main" id="{5F0E9563-AC8F-04DE-A12E-E4C36F4252A7}"/>
                </a:ext>
              </a:extLst>
            </p:cNvPr>
            <p:cNvSpPr/>
            <p:nvPr/>
          </p:nvSpPr>
          <p:spPr>
            <a:xfrm>
              <a:off x="10693399" y="2024433"/>
              <a:ext cx="1176867" cy="455907"/>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driver</a:t>
              </a:r>
              <a:endParaRPr lang="fr-FR" sz="1600" dirty="0"/>
            </a:p>
          </p:txBody>
        </p:sp>
        <p:sp>
          <p:nvSpPr>
            <p:cNvPr id="70" name="Organigramme : Document 69">
              <a:extLst>
                <a:ext uri="{FF2B5EF4-FFF2-40B4-BE49-F238E27FC236}">
                  <a16:creationId xmlns:a16="http://schemas.microsoft.com/office/drawing/2014/main" id="{B3713706-19B5-4DE8-142D-7E1AA2B6FE02}"/>
                </a:ext>
              </a:extLst>
            </p:cNvPr>
            <p:cNvSpPr/>
            <p:nvPr/>
          </p:nvSpPr>
          <p:spPr>
            <a:xfrm>
              <a:off x="10693399" y="2687936"/>
              <a:ext cx="1176867" cy="455908"/>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Architecture Design</a:t>
              </a:r>
              <a:endParaRPr lang="fr-FR" sz="1400" dirty="0"/>
            </a:p>
          </p:txBody>
        </p:sp>
        <p:sp>
          <p:nvSpPr>
            <p:cNvPr id="71" name="Rectangle : coins arrondis 70">
              <a:extLst>
                <a:ext uri="{FF2B5EF4-FFF2-40B4-BE49-F238E27FC236}">
                  <a16:creationId xmlns:a16="http://schemas.microsoft.com/office/drawing/2014/main" id="{F7306100-C3F3-C93C-CCF3-7491FA85E9F8}"/>
                </a:ext>
              </a:extLst>
            </p:cNvPr>
            <p:cNvSpPr/>
            <p:nvPr/>
          </p:nvSpPr>
          <p:spPr>
            <a:xfrm>
              <a:off x="10693399" y="3299621"/>
              <a:ext cx="1176867" cy="41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endParaRPr lang="fr-FR" dirty="0"/>
            </a:p>
          </p:txBody>
        </p:sp>
        <p:cxnSp>
          <p:nvCxnSpPr>
            <p:cNvPr id="73" name="Connecteur droit avec flèche 72">
              <a:extLst>
                <a:ext uri="{FF2B5EF4-FFF2-40B4-BE49-F238E27FC236}">
                  <a16:creationId xmlns:a16="http://schemas.microsoft.com/office/drawing/2014/main" id="{177D4241-E31C-36E6-D0C8-FDC2A3BB05F3}"/>
                </a:ext>
              </a:extLst>
            </p:cNvPr>
            <p:cNvCxnSpPr/>
            <p:nvPr/>
          </p:nvCxnSpPr>
          <p:spPr>
            <a:xfrm>
              <a:off x="10854267" y="4131733"/>
              <a:ext cx="880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ZoneTexte 73">
              <a:extLst>
                <a:ext uri="{FF2B5EF4-FFF2-40B4-BE49-F238E27FC236}">
                  <a16:creationId xmlns:a16="http://schemas.microsoft.com/office/drawing/2014/main" id="{CF3C745B-07F4-9CBB-B7F7-D1BEB061E9AF}"/>
                </a:ext>
              </a:extLst>
            </p:cNvPr>
            <p:cNvSpPr txBox="1"/>
            <p:nvPr/>
          </p:nvSpPr>
          <p:spPr>
            <a:xfrm>
              <a:off x="10727324" y="3795836"/>
              <a:ext cx="1142942" cy="369332"/>
            </a:xfrm>
            <a:prstGeom prst="rect">
              <a:avLst/>
            </a:prstGeom>
            <a:noFill/>
          </p:spPr>
          <p:txBody>
            <a:bodyPr wrap="none" rtlCol="0">
              <a:spAutoFit/>
            </a:bodyPr>
            <a:lstStyle/>
            <a:p>
              <a:r>
                <a:rPr lang="en-US" dirty="0"/>
                <a:t>Precedent</a:t>
              </a:r>
              <a:endParaRPr lang="fr-FR" dirty="0"/>
            </a:p>
          </p:txBody>
        </p:sp>
        <p:cxnSp>
          <p:nvCxnSpPr>
            <p:cNvPr id="76" name="Connecteur droit avec flèche 75">
              <a:extLst>
                <a:ext uri="{FF2B5EF4-FFF2-40B4-BE49-F238E27FC236}">
                  <a16:creationId xmlns:a16="http://schemas.microsoft.com/office/drawing/2014/main" id="{FDA6E397-28B5-6EF7-9875-1C8C7F514C1D}"/>
                </a:ext>
              </a:extLst>
            </p:cNvPr>
            <p:cNvCxnSpPr/>
            <p:nvPr/>
          </p:nvCxnSpPr>
          <p:spPr>
            <a:xfrm>
              <a:off x="10854267" y="4483965"/>
              <a:ext cx="88053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77" name="ZoneTexte 76">
              <a:extLst>
                <a:ext uri="{FF2B5EF4-FFF2-40B4-BE49-F238E27FC236}">
                  <a16:creationId xmlns:a16="http://schemas.microsoft.com/office/drawing/2014/main" id="{BAE45427-7B0F-E2B8-9DFF-AC39B877EBC6}"/>
                </a:ext>
              </a:extLst>
            </p:cNvPr>
            <p:cNvSpPr txBox="1"/>
            <p:nvPr/>
          </p:nvSpPr>
          <p:spPr>
            <a:xfrm>
              <a:off x="10628066" y="4192995"/>
              <a:ext cx="1341457" cy="369332"/>
            </a:xfrm>
            <a:prstGeom prst="rect">
              <a:avLst/>
            </a:prstGeom>
            <a:noFill/>
          </p:spPr>
          <p:txBody>
            <a:bodyPr wrap="none" rtlCol="0">
              <a:spAutoFit/>
            </a:bodyPr>
            <a:lstStyle/>
            <a:p>
              <a:r>
                <a:rPr lang="en-US" dirty="0"/>
                <a:t>Artifact flow</a:t>
              </a:r>
              <a:endParaRPr lang="fr-FR" dirty="0"/>
            </a:p>
          </p:txBody>
        </p:sp>
        <p:sp>
          <p:nvSpPr>
            <p:cNvPr id="78" name="Rectangle 77">
              <a:extLst>
                <a:ext uri="{FF2B5EF4-FFF2-40B4-BE49-F238E27FC236}">
                  <a16:creationId xmlns:a16="http://schemas.microsoft.com/office/drawing/2014/main" id="{E5AB809F-03A4-A3DA-C33B-4BFF82CA67E7}"/>
                </a:ext>
              </a:extLst>
            </p:cNvPr>
            <p:cNvSpPr/>
            <p:nvPr/>
          </p:nvSpPr>
          <p:spPr>
            <a:xfrm>
              <a:off x="10515600" y="1586468"/>
              <a:ext cx="1540933" cy="31887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9" name="ZoneTexte 78">
              <a:extLst>
                <a:ext uri="{FF2B5EF4-FFF2-40B4-BE49-F238E27FC236}">
                  <a16:creationId xmlns:a16="http://schemas.microsoft.com/office/drawing/2014/main" id="{F2B83007-669A-50F1-DCF0-CA065F56EF67}"/>
                </a:ext>
              </a:extLst>
            </p:cNvPr>
            <p:cNvSpPr txBox="1"/>
            <p:nvPr/>
          </p:nvSpPr>
          <p:spPr>
            <a:xfrm>
              <a:off x="10515600" y="1591733"/>
              <a:ext cx="518860" cy="369332"/>
            </a:xfrm>
            <a:prstGeom prst="rect">
              <a:avLst/>
            </a:prstGeom>
            <a:noFill/>
          </p:spPr>
          <p:txBody>
            <a:bodyPr wrap="none" rtlCol="0">
              <a:spAutoFit/>
            </a:bodyPr>
            <a:lstStyle/>
            <a:p>
              <a:r>
                <a:rPr lang="en-US" dirty="0"/>
                <a:t>Key</a:t>
              </a:r>
              <a:endParaRPr lang="fr-FR" dirty="0"/>
            </a:p>
          </p:txBody>
        </p:sp>
      </p:grpSp>
      <p:sp>
        <p:nvSpPr>
          <p:cNvPr id="81" name="ZoneTexte 80">
            <a:extLst>
              <a:ext uri="{FF2B5EF4-FFF2-40B4-BE49-F238E27FC236}">
                <a16:creationId xmlns:a16="http://schemas.microsoft.com/office/drawing/2014/main" id="{94938E16-F08A-E890-5C76-BEE28679CEF6}"/>
              </a:ext>
            </a:extLst>
          </p:cNvPr>
          <p:cNvSpPr txBox="1"/>
          <p:nvPr/>
        </p:nvSpPr>
        <p:spPr>
          <a:xfrm rot="16200000">
            <a:off x="-1161881" y="3523206"/>
            <a:ext cx="3550844" cy="646331"/>
          </a:xfrm>
          <a:prstGeom prst="rect">
            <a:avLst/>
          </a:prstGeom>
          <a:noFill/>
        </p:spPr>
        <p:txBody>
          <a:bodyPr wrap="none" rtlCol="0">
            <a:spAutoFit/>
          </a:bodyPr>
          <a:lstStyle/>
          <a:p>
            <a:r>
              <a:rPr lang="en-US" dirty="0"/>
              <a:t>From a previous round of iterations </a:t>
            </a:r>
          </a:p>
          <a:p>
            <a:r>
              <a:rPr lang="en-US" dirty="0"/>
              <a:t>Or from an existing system</a:t>
            </a:r>
            <a:endParaRPr lang="fr-FR" dirty="0"/>
          </a:p>
        </p:txBody>
      </p:sp>
      <p:sp>
        <p:nvSpPr>
          <p:cNvPr id="83" name="ZoneTexte 82">
            <a:extLst>
              <a:ext uri="{FF2B5EF4-FFF2-40B4-BE49-F238E27FC236}">
                <a16:creationId xmlns:a16="http://schemas.microsoft.com/office/drawing/2014/main" id="{F3CAB1D9-A1FE-A0AB-BDCE-26CE7C6CE2A0}"/>
              </a:ext>
            </a:extLst>
          </p:cNvPr>
          <p:cNvSpPr txBox="1"/>
          <p:nvPr/>
        </p:nvSpPr>
        <p:spPr>
          <a:xfrm rot="16200000">
            <a:off x="519896" y="3661705"/>
            <a:ext cx="1961306" cy="369332"/>
          </a:xfrm>
          <a:prstGeom prst="rect">
            <a:avLst/>
          </a:prstGeom>
          <a:noFill/>
        </p:spPr>
        <p:txBody>
          <a:bodyPr wrap="none" rtlCol="0">
            <a:spAutoFit/>
          </a:bodyPr>
          <a:lstStyle/>
          <a:p>
            <a:r>
              <a:rPr lang="en-US" dirty="0"/>
              <a:t>Iterate if necessary</a:t>
            </a:r>
            <a:endParaRPr lang="fr-FR" dirty="0"/>
          </a:p>
        </p:txBody>
      </p:sp>
    </p:spTree>
    <p:extLst>
      <p:ext uri="{BB962C8B-B14F-4D97-AF65-F5344CB8AC3E}">
        <p14:creationId xmlns:p14="http://schemas.microsoft.com/office/powerpoint/2010/main" val="1499663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ocument 3">
            <a:extLst>
              <a:ext uri="{FF2B5EF4-FFF2-40B4-BE49-F238E27FC236}">
                <a16:creationId xmlns:a16="http://schemas.microsoft.com/office/drawing/2014/main" id="{E24FCA22-2250-3A0B-9CE1-9300383D36FD}"/>
              </a:ext>
            </a:extLst>
          </p:cNvPr>
          <p:cNvSpPr/>
          <p:nvPr/>
        </p:nvSpPr>
        <p:spPr>
          <a:xfrm>
            <a:off x="506626"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 Objectives** </a:t>
            </a:r>
            <a:endParaRPr lang="fr-FR" sz="1600" dirty="0"/>
          </a:p>
        </p:txBody>
      </p:sp>
      <p:sp>
        <p:nvSpPr>
          <p:cNvPr id="5" name="Organigramme : Document 4">
            <a:extLst>
              <a:ext uri="{FF2B5EF4-FFF2-40B4-BE49-F238E27FC236}">
                <a16:creationId xmlns:a16="http://schemas.microsoft.com/office/drawing/2014/main" id="{C9593698-E79B-DF83-827F-3C3E68E99E5A}"/>
              </a:ext>
            </a:extLst>
          </p:cNvPr>
          <p:cNvSpPr/>
          <p:nvPr/>
        </p:nvSpPr>
        <p:spPr>
          <a:xfrm>
            <a:off x="2772032"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Primary functional requirement</a:t>
            </a:r>
            <a:endParaRPr lang="fr-FR" sz="1600" dirty="0"/>
          </a:p>
        </p:txBody>
      </p:sp>
      <p:sp>
        <p:nvSpPr>
          <p:cNvPr id="6" name="Organigramme : Document 5">
            <a:extLst>
              <a:ext uri="{FF2B5EF4-FFF2-40B4-BE49-F238E27FC236}">
                <a16:creationId xmlns:a16="http://schemas.microsoft.com/office/drawing/2014/main" id="{2360AC8F-7DFA-EB16-9AC9-655B001487A3}"/>
              </a:ext>
            </a:extLst>
          </p:cNvPr>
          <p:cNvSpPr/>
          <p:nvPr/>
        </p:nvSpPr>
        <p:spPr>
          <a:xfrm>
            <a:off x="503743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Quality attribute scenarios</a:t>
            </a:r>
            <a:endParaRPr lang="fr-FR" sz="1600" dirty="0"/>
          </a:p>
        </p:txBody>
      </p:sp>
      <p:sp>
        <p:nvSpPr>
          <p:cNvPr id="7" name="Organigramme : Document 6">
            <a:extLst>
              <a:ext uri="{FF2B5EF4-FFF2-40B4-BE49-F238E27FC236}">
                <a16:creationId xmlns:a16="http://schemas.microsoft.com/office/drawing/2014/main" id="{C9F99E82-E3B7-D43C-EEDE-AFB4E5C5444C}"/>
              </a:ext>
            </a:extLst>
          </p:cNvPr>
          <p:cNvSpPr/>
          <p:nvPr/>
        </p:nvSpPr>
        <p:spPr>
          <a:xfrm>
            <a:off x="7302844"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Constraints</a:t>
            </a:r>
            <a:endParaRPr lang="fr-FR" sz="1600" dirty="0"/>
          </a:p>
        </p:txBody>
      </p:sp>
      <p:sp>
        <p:nvSpPr>
          <p:cNvPr id="8" name="Organigramme : Document 7">
            <a:extLst>
              <a:ext uri="{FF2B5EF4-FFF2-40B4-BE49-F238E27FC236}">
                <a16:creationId xmlns:a16="http://schemas.microsoft.com/office/drawing/2014/main" id="{A1C2EDCD-7B42-5DED-E621-A216653A52DF}"/>
              </a:ext>
            </a:extLst>
          </p:cNvPr>
          <p:cNvSpPr/>
          <p:nvPr/>
        </p:nvSpPr>
        <p:spPr>
          <a:xfrm>
            <a:off x="9568248" y="284203"/>
            <a:ext cx="2035923" cy="75111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Concerns**</a:t>
            </a:r>
            <a:endParaRPr lang="fr-FR" sz="1600" dirty="0"/>
          </a:p>
        </p:txBody>
      </p:sp>
      <p:sp>
        <p:nvSpPr>
          <p:cNvPr id="12" name="Rectangle : coins arrondis 11">
            <a:extLst>
              <a:ext uri="{FF2B5EF4-FFF2-40B4-BE49-F238E27FC236}">
                <a16:creationId xmlns:a16="http://schemas.microsoft.com/office/drawing/2014/main" id="{7EBA23A1-6927-24FE-05B1-5C295D44EC6B}"/>
              </a:ext>
            </a:extLst>
          </p:cNvPr>
          <p:cNvSpPr/>
          <p:nvPr/>
        </p:nvSpPr>
        <p:spPr>
          <a:xfrm>
            <a:off x="1958781" y="138683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Step</a:t>
            </a:r>
            <a:r>
              <a:rPr lang="fr-FR" sz="1600" dirty="0"/>
              <a:t> 1: </a:t>
            </a:r>
            <a:r>
              <a:rPr lang="fr-FR" sz="1600" dirty="0" err="1"/>
              <a:t>Review</a:t>
            </a:r>
            <a:r>
              <a:rPr lang="fr-FR" sz="1600" dirty="0"/>
              <a:t> Inputs</a:t>
            </a:r>
          </a:p>
        </p:txBody>
      </p:sp>
      <p:sp>
        <p:nvSpPr>
          <p:cNvPr id="13" name="Rectangle : coins arrondis 12">
            <a:extLst>
              <a:ext uri="{FF2B5EF4-FFF2-40B4-BE49-F238E27FC236}">
                <a16:creationId xmlns:a16="http://schemas.microsoft.com/office/drawing/2014/main" id="{051441A6-931C-4CDF-F418-A134E48C9902}"/>
              </a:ext>
            </a:extLst>
          </p:cNvPr>
          <p:cNvSpPr/>
          <p:nvPr/>
        </p:nvSpPr>
        <p:spPr>
          <a:xfrm>
            <a:off x="1958781" y="2024433"/>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2: Establish Iteration Goal and select the input to be considered in the iteration **</a:t>
            </a:r>
            <a:endParaRPr lang="fr-FR" sz="1600" dirty="0"/>
          </a:p>
        </p:txBody>
      </p:sp>
      <p:sp>
        <p:nvSpPr>
          <p:cNvPr id="14" name="Rectangle : coins arrondis 13">
            <a:extLst>
              <a:ext uri="{FF2B5EF4-FFF2-40B4-BE49-F238E27FC236}">
                <a16:creationId xmlns:a16="http://schemas.microsoft.com/office/drawing/2014/main" id="{D349BCB6-0F64-04C2-ED41-9D96B127E038}"/>
              </a:ext>
            </a:extLst>
          </p:cNvPr>
          <p:cNvSpPr/>
          <p:nvPr/>
        </p:nvSpPr>
        <p:spPr>
          <a:xfrm>
            <a:off x="1958781" y="2662027"/>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3: Choose one or more elements of the system to decompose **</a:t>
            </a:r>
            <a:endParaRPr lang="fr-FR" sz="1600" dirty="0"/>
          </a:p>
        </p:txBody>
      </p:sp>
      <p:sp>
        <p:nvSpPr>
          <p:cNvPr id="17" name="Rectangle : coins arrondis 16">
            <a:extLst>
              <a:ext uri="{FF2B5EF4-FFF2-40B4-BE49-F238E27FC236}">
                <a16:creationId xmlns:a16="http://schemas.microsoft.com/office/drawing/2014/main" id="{D61AD6EE-79A0-B2FA-8448-8632AC1CB12D}"/>
              </a:ext>
            </a:extLst>
          </p:cNvPr>
          <p:cNvSpPr/>
          <p:nvPr/>
        </p:nvSpPr>
        <p:spPr>
          <a:xfrm>
            <a:off x="1958781" y="3299621"/>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4: Choose one or more design concepts that satisfy the inputs considered in the iteration</a:t>
            </a:r>
            <a:endParaRPr lang="fr-FR" sz="1600" dirty="0"/>
          </a:p>
        </p:txBody>
      </p:sp>
      <p:sp>
        <p:nvSpPr>
          <p:cNvPr id="18" name="Rectangle : coins arrondis 17">
            <a:extLst>
              <a:ext uri="{FF2B5EF4-FFF2-40B4-BE49-F238E27FC236}">
                <a16:creationId xmlns:a16="http://schemas.microsoft.com/office/drawing/2014/main" id="{4238B269-C833-C6C6-8FF7-C0A648AFC28E}"/>
              </a:ext>
            </a:extLst>
          </p:cNvPr>
          <p:cNvSpPr/>
          <p:nvPr/>
        </p:nvSpPr>
        <p:spPr>
          <a:xfrm>
            <a:off x="1958781" y="3937215"/>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5: Instantiate architectural elements, allocate responsibilities and define interfaces</a:t>
            </a:r>
            <a:endParaRPr lang="fr-FR" sz="1600" dirty="0"/>
          </a:p>
        </p:txBody>
      </p:sp>
      <p:sp>
        <p:nvSpPr>
          <p:cNvPr id="20" name="Rectangle : coins arrondis 19">
            <a:extLst>
              <a:ext uri="{FF2B5EF4-FFF2-40B4-BE49-F238E27FC236}">
                <a16:creationId xmlns:a16="http://schemas.microsoft.com/office/drawing/2014/main" id="{C70CB0E6-6412-E574-1403-41A1597560AA}"/>
              </a:ext>
            </a:extLst>
          </p:cNvPr>
          <p:cNvSpPr/>
          <p:nvPr/>
        </p:nvSpPr>
        <p:spPr>
          <a:xfrm>
            <a:off x="1958781" y="4574809"/>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6: Sketch views and record design decisions</a:t>
            </a:r>
            <a:endParaRPr lang="fr-FR" sz="1600" dirty="0"/>
          </a:p>
        </p:txBody>
      </p:sp>
      <p:sp>
        <p:nvSpPr>
          <p:cNvPr id="21" name="Rectangle : coins arrondis 20">
            <a:extLst>
              <a:ext uri="{FF2B5EF4-FFF2-40B4-BE49-F238E27FC236}">
                <a16:creationId xmlns:a16="http://schemas.microsoft.com/office/drawing/2014/main" id="{FA746EC1-B21F-2863-44BE-15C974BD74EE}"/>
              </a:ext>
            </a:extLst>
          </p:cNvPr>
          <p:cNvSpPr/>
          <p:nvPr/>
        </p:nvSpPr>
        <p:spPr>
          <a:xfrm>
            <a:off x="1958781" y="5212402"/>
            <a:ext cx="8000705" cy="4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Step 7: Perform analysis of current design and review iteration goal and design objectives</a:t>
            </a:r>
            <a:endParaRPr lang="fr-FR" sz="1600" dirty="0"/>
          </a:p>
        </p:txBody>
      </p:sp>
      <p:sp>
        <p:nvSpPr>
          <p:cNvPr id="22" name="Organigramme : Document 21">
            <a:extLst>
              <a:ext uri="{FF2B5EF4-FFF2-40B4-BE49-F238E27FC236}">
                <a16:creationId xmlns:a16="http://schemas.microsoft.com/office/drawing/2014/main" id="{3585CED4-F9B9-BFAB-082E-6D8313FD1A3F}"/>
              </a:ext>
            </a:extLst>
          </p:cNvPr>
          <p:cNvSpPr/>
          <p:nvPr/>
        </p:nvSpPr>
        <p:spPr>
          <a:xfrm>
            <a:off x="4941171" y="6023802"/>
            <a:ext cx="2035923" cy="751115"/>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(Refined) Software Architecture Design</a:t>
            </a:r>
            <a:endParaRPr lang="fr-FR" sz="1600" dirty="0"/>
          </a:p>
        </p:txBody>
      </p:sp>
      <p:cxnSp>
        <p:nvCxnSpPr>
          <p:cNvPr id="26" name="Connecteur : en angle 25">
            <a:extLst>
              <a:ext uri="{FF2B5EF4-FFF2-40B4-BE49-F238E27FC236}">
                <a16:creationId xmlns:a16="http://schemas.microsoft.com/office/drawing/2014/main" id="{6FEA6DE2-6738-5C18-71AB-FED8894ECB2B}"/>
              </a:ext>
            </a:extLst>
          </p:cNvPr>
          <p:cNvCxnSpPr>
            <a:cxnSpLocks/>
            <a:stCxn id="4" idx="2"/>
            <a:endCxn id="12" idx="0"/>
          </p:cNvCxnSpPr>
          <p:nvPr/>
        </p:nvCxnSpPr>
        <p:spPr>
          <a:xfrm rot="16200000" flipH="1">
            <a:off x="3541272" y="-1031023"/>
            <a:ext cx="401178" cy="443454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8" name="Connecteur : en angle 27">
            <a:extLst>
              <a:ext uri="{FF2B5EF4-FFF2-40B4-BE49-F238E27FC236}">
                <a16:creationId xmlns:a16="http://schemas.microsoft.com/office/drawing/2014/main" id="{E42A36EE-710F-FE71-FC5A-076DAF721472}"/>
              </a:ext>
            </a:extLst>
          </p:cNvPr>
          <p:cNvCxnSpPr>
            <a:cxnSpLocks/>
            <a:stCxn id="5" idx="2"/>
            <a:endCxn id="12" idx="0"/>
          </p:cNvCxnSpPr>
          <p:nvPr/>
        </p:nvCxnSpPr>
        <p:spPr>
          <a:xfrm rot="16200000" flipH="1">
            <a:off x="4673975" y="101680"/>
            <a:ext cx="401178" cy="2169140"/>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2" name="Connecteur : en angle 31">
            <a:extLst>
              <a:ext uri="{FF2B5EF4-FFF2-40B4-BE49-F238E27FC236}">
                <a16:creationId xmlns:a16="http://schemas.microsoft.com/office/drawing/2014/main" id="{5C6B9754-82F2-A222-490A-DE084373BFF2}"/>
              </a:ext>
            </a:extLst>
          </p:cNvPr>
          <p:cNvCxnSpPr>
            <a:cxnSpLocks/>
            <a:stCxn id="6" idx="2"/>
            <a:endCxn id="12" idx="0"/>
          </p:cNvCxnSpPr>
          <p:nvPr/>
        </p:nvCxnSpPr>
        <p:spPr>
          <a:xfrm rot="5400000">
            <a:off x="5806678" y="1138117"/>
            <a:ext cx="401178" cy="9626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4" name="Connecteur : en angle 33">
            <a:extLst>
              <a:ext uri="{FF2B5EF4-FFF2-40B4-BE49-F238E27FC236}">
                <a16:creationId xmlns:a16="http://schemas.microsoft.com/office/drawing/2014/main" id="{E5A83F57-7DF6-26E7-80AE-C1DCE8720DB1}"/>
              </a:ext>
            </a:extLst>
          </p:cNvPr>
          <p:cNvCxnSpPr>
            <a:cxnSpLocks/>
            <a:stCxn id="7" idx="2"/>
            <a:endCxn id="12" idx="0"/>
          </p:cNvCxnSpPr>
          <p:nvPr/>
        </p:nvCxnSpPr>
        <p:spPr>
          <a:xfrm rot="5400000">
            <a:off x="6939381" y="5414"/>
            <a:ext cx="401178" cy="2361672"/>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B16637E2-48CE-74F8-500B-7D8278446552}"/>
              </a:ext>
            </a:extLst>
          </p:cNvPr>
          <p:cNvCxnSpPr>
            <a:cxnSpLocks/>
          </p:cNvCxnSpPr>
          <p:nvPr/>
        </p:nvCxnSpPr>
        <p:spPr>
          <a:xfrm rot="5400000">
            <a:off x="8076185" y="-1127288"/>
            <a:ext cx="401178" cy="4627076"/>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63EA99AF-9BEF-6720-2ECA-F359A5C1B2DF}"/>
              </a:ext>
            </a:extLst>
          </p:cNvPr>
          <p:cNvCxnSpPr>
            <a:stCxn id="12" idx="2"/>
            <a:endCxn id="13" idx="0"/>
          </p:cNvCxnSpPr>
          <p:nvPr/>
        </p:nvCxnSpPr>
        <p:spPr>
          <a:xfrm>
            <a:off x="5959134" y="1842746"/>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085B400D-365B-FA3F-0767-801317B26432}"/>
              </a:ext>
            </a:extLst>
          </p:cNvPr>
          <p:cNvCxnSpPr>
            <a:stCxn id="13" idx="2"/>
            <a:endCxn id="14" idx="0"/>
          </p:cNvCxnSpPr>
          <p:nvPr/>
        </p:nvCxnSpPr>
        <p:spPr>
          <a:xfrm>
            <a:off x="5959134" y="2480340"/>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240133ED-CC39-A4D0-13E1-B4ACE8DDECFD}"/>
              </a:ext>
            </a:extLst>
          </p:cNvPr>
          <p:cNvCxnSpPr>
            <a:stCxn id="14" idx="2"/>
            <a:endCxn id="17" idx="0"/>
          </p:cNvCxnSpPr>
          <p:nvPr/>
        </p:nvCxnSpPr>
        <p:spPr>
          <a:xfrm>
            <a:off x="5959134" y="3117934"/>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EA525CE0-3A6B-559E-A6C6-78D4424F39F9}"/>
              </a:ext>
            </a:extLst>
          </p:cNvPr>
          <p:cNvCxnSpPr>
            <a:stCxn id="17" idx="2"/>
            <a:endCxn id="18" idx="0"/>
          </p:cNvCxnSpPr>
          <p:nvPr/>
        </p:nvCxnSpPr>
        <p:spPr>
          <a:xfrm>
            <a:off x="5959134" y="3755528"/>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06966053-518E-FE13-2252-FCF8E0B6AC4C}"/>
              </a:ext>
            </a:extLst>
          </p:cNvPr>
          <p:cNvCxnSpPr>
            <a:stCxn id="18" idx="2"/>
            <a:endCxn id="20" idx="0"/>
          </p:cNvCxnSpPr>
          <p:nvPr/>
        </p:nvCxnSpPr>
        <p:spPr>
          <a:xfrm>
            <a:off x="5959134" y="4393122"/>
            <a:ext cx="0" cy="18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C505708C-6A4E-1A59-4ED0-15CDC5E4D7F9}"/>
              </a:ext>
            </a:extLst>
          </p:cNvPr>
          <p:cNvCxnSpPr>
            <a:stCxn id="20" idx="2"/>
            <a:endCxn id="21" idx="0"/>
          </p:cNvCxnSpPr>
          <p:nvPr/>
        </p:nvCxnSpPr>
        <p:spPr>
          <a:xfrm>
            <a:off x="5959134" y="5030716"/>
            <a:ext cx="0" cy="181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4C3FB238-6C07-3795-B952-BDF9066728F3}"/>
              </a:ext>
            </a:extLst>
          </p:cNvPr>
          <p:cNvCxnSpPr>
            <a:stCxn id="21" idx="2"/>
            <a:endCxn id="22" idx="0"/>
          </p:cNvCxnSpPr>
          <p:nvPr/>
        </p:nvCxnSpPr>
        <p:spPr>
          <a:xfrm flipH="1">
            <a:off x="5959133" y="5668309"/>
            <a:ext cx="1" cy="35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eur : en angle 55">
            <a:extLst>
              <a:ext uri="{FF2B5EF4-FFF2-40B4-BE49-F238E27FC236}">
                <a16:creationId xmlns:a16="http://schemas.microsoft.com/office/drawing/2014/main" id="{AD07F844-3EE6-AA22-7DDA-6736B4985EFE}"/>
              </a:ext>
            </a:extLst>
          </p:cNvPr>
          <p:cNvCxnSpPr>
            <a:stCxn id="21" idx="1"/>
            <a:endCxn id="13" idx="1"/>
          </p:cNvCxnSpPr>
          <p:nvPr/>
        </p:nvCxnSpPr>
        <p:spPr>
          <a:xfrm rot="10800000">
            <a:off x="1958781" y="2252388"/>
            <a:ext cx="12700" cy="3187969"/>
          </a:xfrm>
          <a:prstGeom prst="bentConnector3">
            <a:avLst>
              <a:gd name="adj1" fmla="val 3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 en angle 59">
            <a:extLst>
              <a:ext uri="{FF2B5EF4-FFF2-40B4-BE49-F238E27FC236}">
                <a16:creationId xmlns:a16="http://schemas.microsoft.com/office/drawing/2014/main" id="{C9A76D9E-E2B3-D530-785F-38CEDC3052AD}"/>
              </a:ext>
            </a:extLst>
          </p:cNvPr>
          <p:cNvCxnSpPr>
            <a:stCxn id="22" idx="1"/>
            <a:endCxn id="12" idx="1"/>
          </p:cNvCxnSpPr>
          <p:nvPr/>
        </p:nvCxnSpPr>
        <p:spPr>
          <a:xfrm rot="10800000">
            <a:off x="1958781" y="1614794"/>
            <a:ext cx="2982390" cy="4784567"/>
          </a:xfrm>
          <a:prstGeom prst="bentConnector3">
            <a:avLst>
              <a:gd name="adj1" fmla="val 145138"/>
            </a:avLst>
          </a:prstGeom>
          <a:ln>
            <a:prstDash val="dash"/>
            <a:tailEnd type="triangle"/>
          </a:ln>
        </p:spPr>
        <p:style>
          <a:lnRef idx="1">
            <a:schemeClr val="dk1"/>
          </a:lnRef>
          <a:fillRef idx="0">
            <a:schemeClr val="dk1"/>
          </a:fillRef>
          <a:effectRef idx="0">
            <a:schemeClr val="dk1"/>
          </a:effectRef>
          <a:fontRef idx="minor">
            <a:schemeClr val="tx1"/>
          </a:fontRef>
        </p:style>
      </p:cxnSp>
      <p:grpSp>
        <p:nvGrpSpPr>
          <p:cNvPr id="80" name="Groupe 79">
            <a:extLst>
              <a:ext uri="{FF2B5EF4-FFF2-40B4-BE49-F238E27FC236}">
                <a16:creationId xmlns:a16="http://schemas.microsoft.com/office/drawing/2014/main" id="{9E1672EB-9EC4-A1D1-644C-1596F0405138}"/>
              </a:ext>
            </a:extLst>
          </p:cNvPr>
          <p:cNvGrpSpPr/>
          <p:nvPr/>
        </p:nvGrpSpPr>
        <p:grpSpPr>
          <a:xfrm>
            <a:off x="10586209" y="3479800"/>
            <a:ext cx="1540933" cy="3188732"/>
            <a:chOff x="10515600" y="1586468"/>
            <a:chExt cx="1540933" cy="3188732"/>
          </a:xfrm>
        </p:grpSpPr>
        <p:sp>
          <p:nvSpPr>
            <p:cNvPr id="69" name="Organigramme : Document 68">
              <a:extLst>
                <a:ext uri="{FF2B5EF4-FFF2-40B4-BE49-F238E27FC236}">
                  <a16:creationId xmlns:a16="http://schemas.microsoft.com/office/drawing/2014/main" id="{5F0E9563-AC8F-04DE-A12E-E4C36F4252A7}"/>
                </a:ext>
              </a:extLst>
            </p:cNvPr>
            <p:cNvSpPr/>
            <p:nvPr/>
          </p:nvSpPr>
          <p:spPr>
            <a:xfrm>
              <a:off x="10693399" y="2024433"/>
              <a:ext cx="1176867" cy="455907"/>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driver</a:t>
              </a:r>
              <a:endParaRPr lang="fr-FR" sz="1600" dirty="0"/>
            </a:p>
          </p:txBody>
        </p:sp>
        <p:sp>
          <p:nvSpPr>
            <p:cNvPr id="70" name="Organigramme : Document 69">
              <a:extLst>
                <a:ext uri="{FF2B5EF4-FFF2-40B4-BE49-F238E27FC236}">
                  <a16:creationId xmlns:a16="http://schemas.microsoft.com/office/drawing/2014/main" id="{B3713706-19B5-4DE8-142D-7E1AA2B6FE02}"/>
                </a:ext>
              </a:extLst>
            </p:cNvPr>
            <p:cNvSpPr/>
            <p:nvPr/>
          </p:nvSpPr>
          <p:spPr>
            <a:xfrm>
              <a:off x="10693399" y="2687936"/>
              <a:ext cx="1176867" cy="455908"/>
            </a:xfrm>
            <a:prstGeom prst="flowChartDocumen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Architecture Design</a:t>
              </a:r>
              <a:endParaRPr lang="fr-FR" sz="1400" dirty="0"/>
            </a:p>
          </p:txBody>
        </p:sp>
        <p:sp>
          <p:nvSpPr>
            <p:cNvPr id="71" name="Rectangle : coins arrondis 70">
              <a:extLst>
                <a:ext uri="{FF2B5EF4-FFF2-40B4-BE49-F238E27FC236}">
                  <a16:creationId xmlns:a16="http://schemas.microsoft.com/office/drawing/2014/main" id="{F7306100-C3F3-C93C-CCF3-7491FA85E9F8}"/>
                </a:ext>
              </a:extLst>
            </p:cNvPr>
            <p:cNvSpPr/>
            <p:nvPr/>
          </p:nvSpPr>
          <p:spPr>
            <a:xfrm>
              <a:off x="10693399" y="3299621"/>
              <a:ext cx="1176867" cy="41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endParaRPr lang="fr-FR" dirty="0"/>
            </a:p>
          </p:txBody>
        </p:sp>
        <p:cxnSp>
          <p:nvCxnSpPr>
            <p:cNvPr id="73" name="Connecteur droit avec flèche 72">
              <a:extLst>
                <a:ext uri="{FF2B5EF4-FFF2-40B4-BE49-F238E27FC236}">
                  <a16:creationId xmlns:a16="http://schemas.microsoft.com/office/drawing/2014/main" id="{177D4241-E31C-36E6-D0C8-FDC2A3BB05F3}"/>
                </a:ext>
              </a:extLst>
            </p:cNvPr>
            <p:cNvCxnSpPr/>
            <p:nvPr/>
          </p:nvCxnSpPr>
          <p:spPr>
            <a:xfrm>
              <a:off x="10854267" y="4131733"/>
              <a:ext cx="880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ZoneTexte 73">
              <a:extLst>
                <a:ext uri="{FF2B5EF4-FFF2-40B4-BE49-F238E27FC236}">
                  <a16:creationId xmlns:a16="http://schemas.microsoft.com/office/drawing/2014/main" id="{CF3C745B-07F4-9CBB-B7F7-D1BEB061E9AF}"/>
                </a:ext>
              </a:extLst>
            </p:cNvPr>
            <p:cNvSpPr txBox="1"/>
            <p:nvPr/>
          </p:nvSpPr>
          <p:spPr>
            <a:xfrm>
              <a:off x="10727324" y="3795836"/>
              <a:ext cx="1142942" cy="369332"/>
            </a:xfrm>
            <a:prstGeom prst="rect">
              <a:avLst/>
            </a:prstGeom>
            <a:noFill/>
          </p:spPr>
          <p:txBody>
            <a:bodyPr wrap="none" rtlCol="0">
              <a:spAutoFit/>
            </a:bodyPr>
            <a:lstStyle/>
            <a:p>
              <a:r>
                <a:rPr lang="en-US" dirty="0"/>
                <a:t>Precedent</a:t>
              </a:r>
              <a:endParaRPr lang="fr-FR" dirty="0"/>
            </a:p>
          </p:txBody>
        </p:sp>
        <p:cxnSp>
          <p:nvCxnSpPr>
            <p:cNvPr id="76" name="Connecteur droit avec flèche 75">
              <a:extLst>
                <a:ext uri="{FF2B5EF4-FFF2-40B4-BE49-F238E27FC236}">
                  <a16:creationId xmlns:a16="http://schemas.microsoft.com/office/drawing/2014/main" id="{FDA6E397-28B5-6EF7-9875-1C8C7F514C1D}"/>
                </a:ext>
              </a:extLst>
            </p:cNvPr>
            <p:cNvCxnSpPr/>
            <p:nvPr/>
          </p:nvCxnSpPr>
          <p:spPr>
            <a:xfrm>
              <a:off x="10854267" y="4483965"/>
              <a:ext cx="88053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77" name="ZoneTexte 76">
              <a:extLst>
                <a:ext uri="{FF2B5EF4-FFF2-40B4-BE49-F238E27FC236}">
                  <a16:creationId xmlns:a16="http://schemas.microsoft.com/office/drawing/2014/main" id="{BAE45427-7B0F-E2B8-9DFF-AC39B877EBC6}"/>
                </a:ext>
              </a:extLst>
            </p:cNvPr>
            <p:cNvSpPr txBox="1"/>
            <p:nvPr/>
          </p:nvSpPr>
          <p:spPr>
            <a:xfrm>
              <a:off x="10628066" y="4192995"/>
              <a:ext cx="1341457" cy="369332"/>
            </a:xfrm>
            <a:prstGeom prst="rect">
              <a:avLst/>
            </a:prstGeom>
            <a:noFill/>
          </p:spPr>
          <p:txBody>
            <a:bodyPr wrap="none" rtlCol="0">
              <a:spAutoFit/>
            </a:bodyPr>
            <a:lstStyle/>
            <a:p>
              <a:r>
                <a:rPr lang="en-US" dirty="0"/>
                <a:t>Artifact flow</a:t>
              </a:r>
              <a:endParaRPr lang="fr-FR" dirty="0"/>
            </a:p>
          </p:txBody>
        </p:sp>
        <p:sp>
          <p:nvSpPr>
            <p:cNvPr id="78" name="Rectangle 77">
              <a:extLst>
                <a:ext uri="{FF2B5EF4-FFF2-40B4-BE49-F238E27FC236}">
                  <a16:creationId xmlns:a16="http://schemas.microsoft.com/office/drawing/2014/main" id="{E5AB809F-03A4-A3DA-C33B-4BFF82CA67E7}"/>
                </a:ext>
              </a:extLst>
            </p:cNvPr>
            <p:cNvSpPr/>
            <p:nvPr/>
          </p:nvSpPr>
          <p:spPr>
            <a:xfrm>
              <a:off x="10515600" y="1586468"/>
              <a:ext cx="1540933" cy="31887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9" name="ZoneTexte 78">
              <a:extLst>
                <a:ext uri="{FF2B5EF4-FFF2-40B4-BE49-F238E27FC236}">
                  <a16:creationId xmlns:a16="http://schemas.microsoft.com/office/drawing/2014/main" id="{F2B83007-669A-50F1-DCF0-CA065F56EF67}"/>
                </a:ext>
              </a:extLst>
            </p:cNvPr>
            <p:cNvSpPr txBox="1"/>
            <p:nvPr/>
          </p:nvSpPr>
          <p:spPr>
            <a:xfrm>
              <a:off x="10515600" y="1591733"/>
              <a:ext cx="518860" cy="369332"/>
            </a:xfrm>
            <a:prstGeom prst="rect">
              <a:avLst/>
            </a:prstGeom>
            <a:noFill/>
          </p:spPr>
          <p:txBody>
            <a:bodyPr wrap="none" rtlCol="0">
              <a:spAutoFit/>
            </a:bodyPr>
            <a:lstStyle/>
            <a:p>
              <a:r>
                <a:rPr lang="en-US" dirty="0"/>
                <a:t>Key</a:t>
              </a:r>
              <a:endParaRPr lang="fr-FR" dirty="0"/>
            </a:p>
          </p:txBody>
        </p:sp>
      </p:grpSp>
      <p:sp>
        <p:nvSpPr>
          <p:cNvPr id="81" name="ZoneTexte 80">
            <a:extLst>
              <a:ext uri="{FF2B5EF4-FFF2-40B4-BE49-F238E27FC236}">
                <a16:creationId xmlns:a16="http://schemas.microsoft.com/office/drawing/2014/main" id="{94938E16-F08A-E890-5C76-BEE28679CEF6}"/>
              </a:ext>
            </a:extLst>
          </p:cNvPr>
          <p:cNvSpPr txBox="1"/>
          <p:nvPr/>
        </p:nvSpPr>
        <p:spPr>
          <a:xfrm rot="16200000">
            <a:off x="-1161881" y="3523206"/>
            <a:ext cx="3550844" cy="646331"/>
          </a:xfrm>
          <a:prstGeom prst="rect">
            <a:avLst/>
          </a:prstGeom>
          <a:noFill/>
        </p:spPr>
        <p:txBody>
          <a:bodyPr wrap="none" rtlCol="0">
            <a:spAutoFit/>
          </a:bodyPr>
          <a:lstStyle/>
          <a:p>
            <a:r>
              <a:rPr lang="en-US" dirty="0"/>
              <a:t>From a previous round of iterations </a:t>
            </a:r>
          </a:p>
          <a:p>
            <a:r>
              <a:rPr lang="en-US" dirty="0"/>
              <a:t>Or from an existing system</a:t>
            </a:r>
            <a:endParaRPr lang="fr-FR" dirty="0"/>
          </a:p>
        </p:txBody>
      </p:sp>
      <p:sp>
        <p:nvSpPr>
          <p:cNvPr id="83" name="ZoneTexte 82">
            <a:extLst>
              <a:ext uri="{FF2B5EF4-FFF2-40B4-BE49-F238E27FC236}">
                <a16:creationId xmlns:a16="http://schemas.microsoft.com/office/drawing/2014/main" id="{F3CAB1D9-A1FE-A0AB-BDCE-26CE7C6CE2A0}"/>
              </a:ext>
            </a:extLst>
          </p:cNvPr>
          <p:cNvSpPr txBox="1"/>
          <p:nvPr/>
        </p:nvSpPr>
        <p:spPr>
          <a:xfrm rot="16200000">
            <a:off x="519896" y="3661705"/>
            <a:ext cx="1961306" cy="369332"/>
          </a:xfrm>
          <a:prstGeom prst="rect">
            <a:avLst/>
          </a:prstGeom>
          <a:noFill/>
        </p:spPr>
        <p:txBody>
          <a:bodyPr wrap="none" rtlCol="0">
            <a:spAutoFit/>
          </a:bodyPr>
          <a:lstStyle/>
          <a:p>
            <a:r>
              <a:rPr lang="en-US" dirty="0"/>
              <a:t>Iterate if necessary</a:t>
            </a:r>
            <a:endParaRPr lang="fr-FR" dirty="0"/>
          </a:p>
        </p:txBody>
      </p:sp>
      <p:sp>
        <p:nvSpPr>
          <p:cNvPr id="2" name="Rectangle 1">
            <a:extLst>
              <a:ext uri="{FF2B5EF4-FFF2-40B4-BE49-F238E27FC236}">
                <a16:creationId xmlns:a16="http://schemas.microsoft.com/office/drawing/2014/main" id="{A9D414C0-85D5-0432-C337-04BBA15FD165}"/>
              </a:ext>
            </a:extLst>
          </p:cNvPr>
          <p:cNvSpPr/>
          <p:nvPr/>
        </p:nvSpPr>
        <p:spPr>
          <a:xfrm>
            <a:off x="290375" y="186267"/>
            <a:ext cx="2363923" cy="972620"/>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fr-FR"/>
          </a:p>
        </p:txBody>
      </p:sp>
    </p:spTree>
    <p:extLst>
      <p:ext uri="{BB962C8B-B14F-4D97-AF65-F5344CB8AC3E}">
        <p14:creationId xmlns:p14="http://schemas.microsoft.com/office/powerpoint/2010/main" val="295839265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TotalTime>
  <Words>3096</Words>
  <Application>Microsoft Office PowerPoint</Application>
  <PresentationFormat>Grand écran</PresentationFormat>
  <Paragraphs>420</Paragraphs>
  <Slides>22</Slides>
  <Notes>20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22</vt:i4>
      </vt:variant>
    </vt:vector>
  </HeadingPairs>
  <TitlesOfParts>
    <vt:vector size="34" baseType="lpstr">
      <vt:lpstr>Arial</vt:lpstr>
      <vt:lpstr>ArialMT</vt:lpstr>
      <vt:lpstr>Calibri</vt:lpstr>
      <vt:lpstr>Calibri Light</vt:lpstr>
      <vt:lpstr>Calibri-Italic</vt:lpstr>
      <vt:lpstr>Courier 10 Pitch</vt:lpstr>
      <vt:lpstr>Impact</vt:lpstr>
      <vt:lpstr>Open Sans</vt:lpstr>
      <vt:lpstr>Source Sans Pro</vt:lpstr>
      <vt:lpstr>SymbolMT</vt:lpstr>
      <vt:lpstr>TimesNewRomanPSMT</vt:lpstr>
      <vt:lpstr>Thème Office</vt:lpstr>
      <vt:lpstr>Attribute Driven design</vt:lpstr>
      <vt:lpstr>Architecture Design Challenges</vt:lpstr>
      <vt:lpstr>Présentation PowerPoint</vt:lpstr>
      <vt:lpstr>Architecture Development Methods</vt:lpstr>
      <vt:lpstr>Can we say?</vt:lpstr>
      <vt:lpstr>Attribute-Driven Design</vt:lpstr>
      <vt:lpstr>ADD steps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Enabling Agility Through Architecture</vt:lpstr>
      <vt:lpstr>For furtur read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vixen heart</dc:creator>
  <cp:lastModifiedBy>vixen heart</cp:lastModifiedBy>
  <cp:revision>1</cp:revision>
  <dcterms:created xsi:type="dcterms:W3CDTF">2022-11-08T17:07:32Z</dcterms:created>
  <dcterms:modified xsi:type="dcterms:W3CDTF">2022-11-09T10:01:42Z</dcterms:modified>
</cp:coreProperties>
</file>