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1.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Lst>
  <p:notesMasterIdLst>
    <p:notesMasterId r:id="rId15"/>
  </p:notesMasterIdLst>
  <p:handoutMasterIdLst>
    <p:handoutMasterId r:id="rId16"/>
  </p:handoutMasterIdLst>
  <p:sldIdLst>
    <p:sldId id="1043" r:id="rId6"/>
    <p:sldId id="1048" r:id="rId7"/>
    <p:sldId id="1052" r:id="rId8"/>
    <p:sldId id="1044" r:id="rId9"/>
    <p:sldId id="1045" r:id="rId10"/>
    <p:sldId id="1046" r:id="rId11"/>
    <p:sldId id="1049" r:id="rId12"/>
    <p:sldId id="1050" r:id="rId13"/>
    <p:sldId id="1051" r:id="rId14"/>
  </p:sldIdLst>
  <p:sldSz cx="12192000" cy="6858000"/>
  <p:notesSz cx="6858000" cy="9144000"/>
  <p:embeddedFontLst>
    <p:embeddedFont>
      <p:font typeface="Ubuntu" panose="020B0504030602030204" pitchFamily="34" charset="0"/>
      <p:regular r:id="rId17"/>
      <p:bold r:id="rId18"/>
      <p:italic r:id="rId19"/>
      <p:boldItalic r:id="rId20"/>
    </p:embeddedFont>
    <p:embeddedFont>
      <p:font typeface="Ubuntu Medium" panose="020B0604030602030204" pitchFamily="34" charset="0"/>
      <p:regular r:id="rId21"/>
      <p:italic r:id="rId22"/>
    </p:embeddedFont>
  </p:embeddedFontLst>
  <p:custDataLst>
    <p:tags r:id="rId2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A657"/>
    <a:srgbClr val="2B0A3D"/>
    <a:srgbClr val="A6A6A6"/>
    <a:srgbClr val="FFDA80"/>
    <a:srgbClr val="57CF80"/>
    <a:srgbClr val="12ABDB"/>
    <a:srgbClr val="E30021"/>
    <a:srgbClr val="007D74"/>
    <a:srgbClr val="590A42"/>
    <a:srgbClr val="BA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2BB0D1-F9FA-491B-BD99-0B57C43A60E5}" v="2" dt="2023-01-24T07:43:17.7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796" autoAdjust="0"/>
  </p:normalViewPr>
  <p:slideViewPr>
    <p:cSldViewPr snapToGrid="0">
      <p:cViewPr varScale="1">
        <p:scale>
          <a:sx n="77" d="100"/>
          <a:sy n="77" d="100"/>
        </p:scale>
        <p:origin x="120" y="36"/>
      </p:cViewPr>
      <p:guideLst>
        <p:guide orient="horz" pos="2341"/>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tags" Target="tags/tag1.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6.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10/03/2023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10/03/2023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7.xml"/><Relationship Id="rId16" Type="http://schemas.openxmlformats.org/officeDocument/2006/relationships/image" Target="../media/image7.png"/><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fr-FR"/>
              <a:t>Modifiez le style du titre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fr-FR"/>
              <a:t>Modifiez le style du titre</a:t>
            </a:r>
            <a:endParaRPr lang="de-DE"/>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fr-FR"/>
              <a:t>Modifiez le style du titre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fr-FR"/>
              <a:t>Modifiez le style du titre</a:t>
            </a:r>
            <a:endParaRPr lang="en-GB"/>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fr-FR"/>
              <a:t>Modifiez le style du titre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43A0D-8787-448A-D8B2-23785C38848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38211B-0906-7EAD-EEE1-ABF844B4D4F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6538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fr-FR"/>
              <a:t>Modifiez le style du titre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55081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224358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154107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heme" Target="../theme/theme2.xml"/><Relationship Id="rId1" Type="http://schemas.openxmlformats.org/officeDocument/2006/relationships/slideLayout" Target="../slideLayouts/slideLayout21.xml"/><Relationship Id="rId5" Type="http://schemas.openxmlformats.org/officeDocument/2006/relationships/image" Target="../media/image1.emf"/><Relationship Id="rId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2"/>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1" name="Object 20" hidden="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Lst>
  <p:hf sldNum="0"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1" name="Object 2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62" r:id="rId1"/>
  </p:sldLayoutIdLst>
  <p:hf sldNum="0"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a:p>
        </p:txBody>
      </p:sp>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a:xfrm>
            <a:off x="404813" y="4561383"/>
            <a:ext cx="11386134" cy="692497"/>
          </a:xfrm>
        </p:spPr>
        <p:txBody>
          <a:bodyPr/>
          <a:lstStyle/>
          <a:p>
            <a:r>
              <a:rPr lang="en-GB" dirty="0"/>
              <a:t>ISEP – 03/2023</a:t>
            </a:r>
          </a:p>
          <a:p>
            <a:r>
              <a:rPr lang="en-GB"/>
              <a:t>Prerequisites V0.1</a:t>
            </a:r>
            <a:endParaRPr lang="en-GB" dirty="0"/>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3401124"/>
            <a:ext cx="11386134" cy="1107996"/>
          </a:xfrm>
        </p:spPr>
        <p:txBody>
          <a:bodyPr/>
          <a:lstStyle/>
          <a:p>
            <a:r>
              <a:rPr lang="en-GB" dirty="0"/>
              <a:t>Lab – Azure</a:t>
            </a:r>
          </a:p>
        </p:txBody>
      </p:sp>
    </p:spTree>
    <p:extLst>
      <p:ext uri="{BB962C8B-B14F-4D97-AF65-F5344CB8AC3E}">
        <p14:creationId xmlns:p14="http://schemas.microsoft.com/office/powerpoint/2010/main" val="96742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pour une image  6">
            <a:extLst>
              <a:ext uri="{FF2B5EF4-FFF2-40B4-BE49-F238E27FC236}">
                <a16:creationId xmlns:a16="http://schemas.microsoft.com/office/drawing/2014/main" id="{83208F9A-979F-403A-BE7E-200C6876D363}"/>
              </a:ext>
            </a:extLst>
          </p:cNvPr>
          <p:cNvSpPr>
            <a:spLocks noGrp="1"/>
          </p:cNvSpPr>
          <p:nvPr>
            <p:ph type="pic" sz="quarter" idx="10"/>
          </p:nvPr>
        </p:nvSpPr>
        <p:spPr/>
      </p:sp>
      <p:sp>
        <p:nvSpPr>
          <p:cNvPr id="6" name="Sous-titre 5">
            <a:extLst>
              <a:ext uri="{FF2B5EF4-FFF2-40B4-BE49-F238E27FC236}">
                <a16:creationId xmlns:a16="http://schemas.microsoft.com/office/drawing/2014/main" id="{808F0D1D-4DBA-4F4F-9B2B-B4AE225746B3}"/>
              </a:ext>
            </a:extLst>
          </p:cNvPr>
          <p:cNvSpPr>
            <a:spLocks noGrp="1"/>
          </p:cNvSpPr>
          <p:nvPr>
            <p:ph type="subTitle" idx="1"/>
          </p:nvPr>
        </p:nvSpPr>
        <p:spPr/>
        <p:txBody>
          <a:bodyPr/>
          <a:lstStyle/>
          <a:p>
            <a:endParaRPr lang="en-GB"/>
          </a:p>
        </p:txBody>
      </p:sp>
      <p:sp>
        <p:nvSpPr>
          <p:cNvPr id="5" name="Titre 4">
            <a:extLst>
              <a:ext uri="{FF2B5EF4-FFF2-40B4-BE49-F238E27FC236}">
                <a16:creationId xmlns:a16="http://schemas.microsoft.com/office/drawing/2014/main" id="{0B124F05-3815-453F-8A86-BD195616B9D3}"/>
              </a:ext>
            </a:extLst>
          </p:cNvPr>
          <p:cNvSpPr>
            <a:spLocks noGrp="1"/>
          </p:cNvSpPr>
          <p:nvPr>
            <p:ph type="ctrTitle"/>
          </p:nvPr>
        </p:nvSpPr>
        <p:spPr>
          <a:xfrm>
            <a:off x="404813" y="2847127"/>
            <a:ext cx="11386134" cy="1661993"/>
          </a:xfrm>
        </p:spPr>
        <p:txBody>
          <a:bodyPr/>
          <a:lstStyle/>
          <a:p>
            <a:r>
              <a:rPr lang="en-GB" dirty="0"/>
              <a:t>Get a free Azure subscription</a:t>
            </a:r>
          </a:p>
        </p:txBody>
      </p:sp>
    </p:spTree>
    <p:extLst>
      <p:ext uri="{BB962C8B-B14F-4D97-AF65-F5344CB8AC3E}">
        <p14:creationId xmlns:p14="http://schemas.microsoft.com/office/powerpoint/2010/main" val="161993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E4A2517-1D45-47E2-8DAA-7795855C7D88}"/>
              </a:ext>
            </a:extLst>
          </p:cNvPr>
          <p:cNvSpPr>
            <a:spLocks noGrp="1"/>
          </p:cNvSpPr>
          <p:nvPr>
            <p:ph type="title"/>
          </p:nvPr>
        </p:nvSpPr>
        <p:spPr/>
        <p:txBody>
          <a:bodyPr/>
          <a:lstStyle/>
          <a:p>
            <a:r>
              <a:rPr lang="en-GB" dirty="0"/>
              <a:t>How it works?</a:t>
            </a:r>
          </a:p>
        </p:txBody>
      </p:sp>
      <p:pic>
        <p:nvPicPr>
          <p:cNvPr id="7" name="Image 6">
            <a:extLst>
              <a:ext uri="{FF2B5EF4-FFF2-40B4-BE49-F238E27FC236}">
                <a16:creationId xmlns:a16="http://schemas.microsoft.com/office/drawing/2014/main" id="{94BB4686-15B3-4062-9B60-5A847ABA1E7B}"/>
              </a:ext>
            </a:extLst>
          </p:cNvPr>
          <p:cNvPicPr>
            <a:picLocks noChangeAspect="1"/>
          </p:cNvPicPr>
          <p:nvPr/>
        </p:nvPicPr>
        <p:blipFill>
          <a:blip r:embed="rId2"/>
          <a:stretch>
            <a:fillRect/>
          </a:stretch>
        </p:blipFill>
        <p:spPr>
          <a:xfrm>
            <a:off x="0" y="1604542"/>
            <a:ext cx="12192000" cy="3788252"/>
          </a:xfrm>
          <a:prstGeom prst="rect">
            <a:avLst/>
          </a:prstGeom>
        </p:spPr>
      </p:pic>
    </p:spTree>
    <p:extLst>
      <p:ext uri="{BB962C8B-B14F-4D97-AF65-F5344CB8AC3E}">
        <p14:creationId xmlns:p14="http://schemas.microsoft.com/office/powerpoint/2010/main" val="880999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7526C7E-9D96-489F-A068-1EE32600E884}"/>
              </a:ext>
            </a:extLst>
          </p:cNvPr>
          <p:cNvSpPr>
            <a:spLocks noGrp="1"/>
          </p:cNvSpPr>
          <p:nvPr>
            <p:ph type="title"/>
          </p:nvPr>
        </p:nvSpPr>
        <p:spPr/>
        <p:txBody>
          <a:bodyPr/>
          <a:lstStyle/>
          <a:p>
            <a:r>
              <a:rPr lang="en-GB" dirty="0"/>
              <a:t>Azure for Students</a:t>
            </a:r>
          </a:p>
        </p:txBody>
      </p:sp>
      <p:pic>
        <p:nvPicPr>
          <p:cNvPr id="11" name="Image 10">
            <a:extLst>
              <a:ext uri="{FF2B5EF4-FFF2-40B4-BE49-F238E27FC236}">
                <a16:creationId xmlns:a16="http://schemas.microsoft.com/office/drawing/2014/main" id="{FF8331D9-67F6-43BF-A8B2-C1A8E0A388C0}"/>
              </a:ext>
            </a:extLst>
          </p:cNvPr>
          <p:cNvPicPr>
            <a:picLocks noChangeAspect="1"/>
          </p:cNvPicPr>
          <p:nvPr/>
        </p:nvPicPr>
        <p:blipFill>
          <a:blip r:embed="rId2"/>
          <a:stretch>
            <a:fillRect/>
          </a:stretch>
        </p:blipFill>
        <p:spPr>
          <a:xfrm>
            <a:off x="5095874" y="296216"/>
            <a:ext cx="6772275" cy="5681765"/>
          </a:xfrm>
          <a:prstGeom prst="rect">
            <a:avLst/>
          </a:prstGeom>
        </p:spPr>
      </p:pic>
      <p:sp>
        <p:nvSpPr>
          <p:cNvPr id="12" name="ZoneTexte 11">
            <a:extLst>
              <a:ext uri="{FF2B5EF4-FFF2-40B4-BE49-F238E27FC236}">
                <a16:creationId xmlns:a16="http://schemas.microsoft.com/office/drawing/2014/main" id="{9491B24F-9DB4-4BF2-A033-EB42F8BBAAA9}"/>
              </a:ext>
            </a:extLst>
          </p:cNvPr>
          <p:cNvSpPr txBox="1"/>
          <p:nvPr/>
        </p:nvSpPr>
        <p:spPr>
          <a:xfrm>
            <a:off x="404813" y="6100480"/>
            <a:ext cx="7419702" cy="369332"/>
          </a:xfrm>
          <a:prstGeom prst="rect">
            <a:avLst/>
          </a:prstGeom>
          <a:noFill/>
        </p:spPr>
        <p:txBody>
          <a:bodyPr wrap="square">
            <a:spAutoFit/>
          </a:bodyPr>
          <a:lstStyle/>
          <a:p>
            <a:r>
              <a:rPr lang="en-GB" dirty="0"/>
              <a:t>https://azure.microsoft.com/en-us/free/students/</a:t>
            </a:r>
          </a:p>
        </p:txBody>
      </p:sp>
    </p:spTree>
    <p:extLst>
      <p:ext uri="{BB962C8B-B14F-4D97-AF65-F5344CB8AC3E}">
        <p14:creationId xmlns:p14="http://schemas.microsoft.com/office/powerpoint/2010/main" val="353303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EDF82865-1A29-48F1-AC23-3AF17806E77F}"/>
              </a:ext>
            </a:extLst>
          </p:cNvPr>
          <p:cNvSpPr>
            <a:spLocks noGrp="1"/>
          </p:cNvSpPr>
          <p:nvPr>
            <p:ph type="title"/>
          </p:nvPr>
        </p:nvSpPr>
        <p:spPr/>
        <p:txBody>
          <a:bodyPr/>
          <a:lstStyle/>
          <a:p>
            <a:r>
              <a:rPr lang="en-GB" dirty="0"/>
              <a:t>Connect with your ISEP email account</a:t>
            </a:r>
          </a:p>
        </p:txBody>
      </p:sp>
      <p:pic>
        <p:nvPicPr>
          <p:cNvPr id="9" name="Image 8">
            <a:extLst>
              <a:ext uri="{FF2B5EF4-FFF2-40B4-BE49-F238E27FC236}">
                <a16:creationId xmlns:a16="http://schemas.microsoft.com/office/drawing/2014/main" id="{A883EFAF-AFE3-4D77-BC1F-C7D7ECF8CAFC}"/>
              </a:ext>
            </a:extLst>
          </p:cNvPr>
          <p:cNvPicPr>
            <a:picLocks noChangeAspect="1"/>
          </p:cNvPicPr>
          <p:nvPr/>
        </p:nvPicPr>
        <p:blipFill>
          <a:blip r:embed="rId2"/>
          <a:stretch>
            <a:fillRect/>
          </a:stretch>
        </p:blipFill>
        <p:spPr>
          <a:xfrm>
            <a:off x="3028950" y="1595437"/>
            <a:ext cx="5981700" cy="4162425"/>
          </a:xfrm>
          <a:prstGeom prst="rect">
            <a:avLst/>
          </a:prstGeom>
        </p:spPr>
      </p:pic>
    </p:spTree>
    <p:extLst>
      <p:ext uri="{BB962C8B-B14F-4D97-AF65-F5344CB8AC3E}">
        <p14:creationId xmlns:p14="http://schemas.microsoft.com/office/powerpoint/2010/main" val="119630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72AFAD-3C54-49E3-A077-1EA7C3C8E37B}"/>
              </a:ext>
            </a:extLst>
          </p:cNvPr>
          <p:cNvSpPr>
            <a:spLocks noGrp="1"/>
          </p:cNvSpPr>
          <p:nvPr>
            <p:ph type="title"/>
          </p:nvPr>
        </p:nvSpPr>
        <p:spPr/>
        <p:txBody>
          <a:bodyPr/>
          <a:lstStyle/>
          <a:p>
            <a:r>
              <a:rPr lang="en-GB" dirty="0"/>
              <a:t>Academic status control</a:t>
            </a:r>
          </a:p>
        </p:txBody>
      </p:sp>
      <p:pic>
        <p:nvPicPr>
          <p:cNvPr id="4" name="Image 3">
            <a:extLst>
              <a:ext uri="{FF2B5EF4-FFF2-40B4-BE49-F238E27FC236}">
                <a16:creationId xmlns:a16="http://schemas.microsoft.com/office/drawing/2014/main" id="{0DC4C608-1F10-4301-9FC0-94DEB36018E5}"/>
              </a:ext>
            </a:extLst>
          </p:cNvPr>
          <p:cNvPicPr>
            <a:picLocks noChangeAspect="1"/>
          </p:cNvPicPr>
          <p:nvPr/>
        </p:nvPicPr>
        <p:blipFill>
          <a:blip r:embed="rId2"/>
          <a:stretch>
            <a:fillRect/>
          </a:stretch>
        </p:blipFill>
        <p:spPr>
          <a:xfrm>
            <a:off x="6772274" y="0"/>
            <a:ext cx="5419725" cy="5603890"/>
          </a:xfrm>
          <a:prstGeom prst="rect">
            <a:avLst/>
          </a:prstGeom>
        </p:spPr>
      </p:pic>
      <p:pic>
        <p:nvPicPr>
          <p:cNvPr id="6" name="Image 5">
            <a:extLst>
              <a:ext uri="{FF2B5EF4-FFF2-40B4-BE49-F238E27FC236}">
                <a16:creationId xmlns:a16="http://schemas.microsoft.com/office/drawing/2014/main" id="{CD91858E-3579-4C25-B5B3-E2E2400E8E8A}"/>
              </a:ext>
            </a:extLst>
          </p:cNvPr>
          <p:cNvPicPr>
            <a:picLocks noChangeAspect="1"/>
          </p:cNvPicPr>
          <p:nvPr/>
        </p:nvPicPr>
        <p:blipFill>
          <a:blip r:embed="rId3"/>
          <a:stretch>
            <a:fillRect/>
          </a:stretch>
        </p:blipFill>
        <p:spPr>
          <a:xfrm>
            <a:off x="0" y="5443537"/>
            <a:ext cx="8467725" cy="1323975"/>
          </a:xfrm>
          <a:prstGeom prst="rect">
            <a:avLst/>
          </a:prstGeom>
        </p:spPr>
      </p:pic>
    </p:spTree>
    <p:extLst>
      <p:ext uri="{BB962C8B-B14F-4D97-AF65-F5344CB8AC3E}">
        <p14:creationId xmlns:p14="http://schemas.microsoft.com/office/powerpoint/2010/main" val="2884800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pour une image  6">
            <a:extLst>
              <a:ext uri="{FF2B5EF4-FFF2-40B4-BE49-F238E27FC236}">
                <a16:creationId xmlns:a16="http://schemas.microsoft.com/office/drawing/2014/main" id="{83208F9A-979F-403A-BE7E-200C6876D363}"/>
              </a:ext>
            </a:extLst>
          </p:cNvPr>
          <p:cNvSpPr>
            <a:spLocks noGrp="1"/>
          </p:cNvSpPr>
          <p:nvPr>
            <p:ph type="pic" sz="quarter" idx="10"/>
          </p:nvPr>
        </p:nvSpPr>
        <p:spPr/>
      </p:sp>
      <p:sp>
        <p:nvSpPr>
          <p:cNvPr id="6" name="Sous-titre 5">
            <a:extLst>
              <a:ext uri="{FF2B5EF4-FFF2-40B4-BE49-F238E27FC236}">
                <a16:creationId xmlns:a16="http://schemas.microsoft.com/office/drawing/2014/main" id="{808F0D1D-4DBA-4F4F-9B2B-B4AE225746B3}"/>
              </a:ext>
            </a:extLst>
          </p:cNvPr>
          <p:cNvSpPr>
            <a:spLocks noGrp="1"/>
          </p:cNvSpPr>
          <p:nvPr>
            <p:ph type="subTitle" idx="1"/>
          </p:nvPr>
        </p:nvSpPr>
        <p:spPr/>
        <p:txBody>
          <a:bodyPr/>
          <a:lstStyle/>
          <a:p>
            <a:endParaRPr lang="en-GB"/>
          </a:p>
        </p:txBody>
      </p:sp>
      <p:sp>
        <p:nvSpPr>
          <p:cNvPr id="5" name="Titre 4">
            <a:extLst>
              <a:ext uri="{FF2B5EF4-FFF2-40B4-BE49-F238E27FC236}">
                <a16:creationId xmlns:a16="http://schemas.microsoft.com/office/drawing/2014/main" id="{0B124F05-3815-453F-8A86-BD195616B9D3}"/>
              </a:ext>
            </a:extLst>
          </p:cNvPr>
          <p:cNvSpPr>
            <a:spLocks noGrp="1"/>
          </p:cNvSpPr>
          <p:nvPr>
            <p:ph type="ctrTitle"/>
          </p:nvPr>
        </p:nvSpPr>
        <p:spPr>
          <a:xfrm>
            <a:off x="404813" y="2847127"/>
            <a:ext cx="11386134" cy="1661993"/>
          </a:xfrm>
        </p:spPr>
        <p:txBody>
          <a:bodyPr/>
          <a:lstStyle/>
          <a:p>
            <a:r>
              <a:rPr lang="en-GB" dirty="0"/>
              <a:t>Create An Azure </a:t>
            </a:r>
            <a:r>
              <a:rPr lang="en-GB" dirty="0" err="1"/>
              <a:t>devops</a:t>
            </a:r>
            <a:r>
              <a:rPr lang="en-GB" dirty="0"/>
              <a:t> account</a:t>
            </a:r>
          </a:p>
        </p:txBody>
      </p:sp>
    </p:spTree>
    <p:extLst>
      <p:ext uri="{BB962C8B-B14F-4D97-AF65-F5344CB8AC3E}">
        <p14:creationId xmlns:p14="http://schemas.microsoft.com/office/powerpoint/2010/main" val="364436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C84AE74E-DA6D-44AF-8494-25252E217329}"/>
              </a:ext>
            </a:extLst>
          </p:cNvPr>
          <p:cNvPicPr>
            <a:picLocks noChangeAspect="1"/>
          </p:cNvPicPr>
          <p:nvPr/>
        </p:nvPicPr>
        <p:blipFill>
          <a:blip r:embed="rId2"/>
          <a:stretch>
            <a:fillRect/>
          </a:stretch>
        </p:blipFill>
        <p:spPr>
          <a:xfrm>
            <a:off x="0" y="789320"/>
            <a:ext cx="12192000" cy="5279360"/>
          </a:xfrm>
          <a:prstGeom prst="rect">
            <a:avLst/>
          </a:prstGeom>
        </p:spPr>
      </p:pic>
      <p:sp>
        <p:nvSpPr>
          <p:cNvPr id="5" name="Titre 4">
            <a:extLst>
              <a:ext uri="{FF2B5EF4-FFF2-40B4-BE49-F238E27FC236}">
                <a16:creationId xmlns:a16="http://schemas.microsoft.com/office/drawing/2014/main" id="{AC8CB2F6-76CD-4F90-B7CA-9280227DEA06}"/>
              </a:ext>
            </a:extLst>
          </p:cNvPr>
          <p:cNvSpPr>
            <a:spLocks noGrp="1"/>
          </p:cNvSpPr>
          <p:nvPr>
            <p:ph type="title"/>
          </p:nvPr>
        </p:nvSpPr>
        <p:spPr>
          <a:xfrm>
            <a:off x="213224" y="72609"/>
            <a:ext cx="10947772" cy="716711"/>
          </a:xfrm>
        </p:spPr>
        <p:txBody>
          <a:bodyPr/>
          <a:lstStyle/>
          <a:p>
            <a:r>
              <a:rPr lang="en-GB" dirty="0"/>
              <a:t>Azure </a:t>
            </a:r>
            <a:r>
              <a:rPr lang="en-GB" dirty="0" err="1"/>
              <a:t>devops</a:t>
            </a:r>
            <a:r>
              <a:rPr lang="en-GB" dirty="0"/>
              <a:t> features</a:t>
            </a:r>
          </a:p>
        </p:txBody>
      </p:sp>
      <p:sp>
        <p:nvSpPr>
          <p:cNvPr id="7" name="ZoneTexte 6">
            <a:extLst>
              <a:ext uri="{FF2B5EF4-FFF2-40B4-BE49-F238E27FC236}">
                <a16:creationId xmlns:a16="http://schemas.microsoft.com/office/drawing/2014/main" id="{E6B349B1-566E-4569-955E-D20E7FFD76B2}"/>
              </a:ext>
            </a:extLst>
          </p:cNvPr>
          <p:cNvSpPr txBox="1"/>
          <p:nvPr/>
        </p:nvSpPr>
        <p:spPr>
          <a:xfrm>
            <a:off x="1140959" y="5910245"/>
            <a:ext cx="7419974" cy="369332"/>
          </a:xfrm>
          <a:prstGeom prst="rect">
            <a:avLst/>
          </a:prstGeom>
          <a:noFill/>
        </p:spPr>
        <p:txBody>
          <a:bodyPr wrap="square">
            <a:spAutoFit/>
          </a:bodyPr>
          <a:lstStyle/>
          <a:p>
            <a:r>
              <a:rPr lang="en-GB" dirty="0"/>
              <a:t>https://azure.microsoft.com/en-us/products/devops</a:t>
            </a:r>
          </a:p>
        </p:txBody>
      </p:sp>
    </p:spTree>
    <p:extLst>
      <p:ext uri="{BB962C8B-B14F-4D97-AF65-F5344CB8AC3E}">
        <p14:creationId xmlns:p14="http://schemas.microsoft.com/office/powerpoint/2010/main" val="227989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2C9A64D-79AA-4F1B-91D8-CCE36D3DA084}"/>
              </a:ext>
            </a:extLst>
          </p:cNvPr>
          <p:cNvPicPr>
            <a:picLocks noChangeAspect="1"/>
          </p:cNvPicPr>
          <p:nvPr/>
        </p:nvPicPr>
        <p:blipFill>
          <a:blip r:embed="rId2"/>
          <a:stretch>
            <a:fillRect/>
          </a:stretch>
        </p:blipFill>
        <p:spPr>
          <a:xfrm>
            <a:off x="151046" y="956854"/>
            <a:ext cx="8039102" cy="2676868"/>
          </a:xfrm>
          <a:prstGeom prst="rect">
            <a:avLst/>
          </a:prstGeom>
        </p:spPr>
      </p:pic>
      <p:sp>
        <p:nvSpPr>
          <p:cNvPr id="2" name="Titre 1">
            <a:extLst>
              <a:ext uri="{FF2B5EF4-FFF2-40B4-BE49-F238E27FC236}">
                <a16:creationId xmlns:a16="http://schemas.microsoft.com/office/drawing/2014/main" id="{F54E9D84-9616-407A-A2F2-3DDDF3A818D8}"/>
              </a:ext>
            </a:extLst>
          </p:cNvPr>
          <p:cNvSpPr>
            <a:spLocks noGrp="1"/>
          </p:cNvSpPr>
          <p:nvPr>
            <p:ph type="title"/>
          </p:nvPr>
        </p:nvSpPr>
        <p:spPr/>
        <p:txBody>
          <a:bodyPr/>
          <a:lstStyle/>
          <a:p>
            <a:r>
              <a:rPr lang="en-GB" dirty="0"/>
              <a:t>Create your account in azure </a:t>
            </a:r>
            <a:r>
              <a:rPr lang="en-GB" dirty="0" err="1"/>
              <a:t>devops</a:t>
            </a:r>
            <a:r>
              <a:rPr lang="en-GB" dirty="0"/>
              <a:t> for free</a:t>
            </a:r>
          </a:p>
        </p:txBody>
      </p:sp>
      <p:pic>
        <p:nvPicPr>
          <p:cNvPr id="8" name="Image 7">
            <a:extLst>
              <a:ext uri="{FF2B5EF4-FFF2-40B4-BE49-F238E27FC236}">
                <a16:creationId xmlns:a16="http://schemas.microsoft.com/office/drawing/2014/main" id="{72866A83-8E5A-45DE-BBBD-EBA3ECFCCC1F}"/>
              </a:ext>
            </a:extLst>
          </p:cNvPr>
          <p:cNvPicPr>
            <a:picLocks noChangeAspect="1"/>
          </p:cNvPicPr>
          <p:nvPr/>
        </p:nvPicPr>
        <p:blipFill>
          <a:blip r:embed="rId3"/>
          <a:stretch>
            <a:fillRect/>
          </a:stretch>
        </p:blipFill>
        <p:spPr>
          <a:xfrm>
            <a:off x="6415632" y="2556805"/>
            <a:ext cx="5111025" cy="3913007"/>
          </a:xfrm>
          <a:prstGeom prst="rect">
            <a:avLst/>
          </a:prstGeom>
        </p:spPr>
      </p:pic>
    </p:spTree>
    <p:extLst>
      <p:ext uri="{BB962C8B-B14F-4D97-AF65-F5344CB8AC3E}">
        <p14:creationId xmlns:p14="http://schemas.microsoft.com/office/powerpoint/2010/main" val="33915800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1" id="{18B0FA0E-52BA-4F3F-B2FD-88B4C8061DF8}" vid="{B5884A08-8118-4F4B-BE23-42A2365375DD}"/>
    </a:ext>
  </a:extLst>
</a:theme>
</file>

<file path=ppt/theme/theme3.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8df4f01-8414-4f0d-b270-4d6fc644e172">
      <Terms xmlns="http://schemas.microsoft.com/office/infopath/2007/PartnerControls"/>
    </lcf76f155ced4ddcb4097134ff3c332f>
    <TaxCatchAll xmlns="d0cc63ca-2ef7-46fb-a4cd-5dd45473029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A5246923EF894FA90BEE27FDA7F74C" ma:contentTypeVersion="12" ma:contentTypeDescription="Crée un document." ma:contentTypeScope="" ma:versionID="22228800d4fed85868aa026f36a98890">
  <xsd:schema xmlns:xsd="http://www.w3.org/2001/XMLSchema" xmlns:xs="http://www.w3.org/2001/XMLSchema" xmlns:p="http://schemas.microsoft.com/office/2006/metadata/properties" xmlns:ns2="d8df4f01-8414-4f0d-b270-4d6fc644e172" xmlns:ns3="d0cc63ca-2ef7-46fb-a4cd-5dd454730292" targetNamespace="http://schemas.microsoft.com/office/2006/metadata/properties" ma:root="true" ma:fieldsID="1574b30f185057a6eeff46a25206111b" ns2:_="" ns3:_="">
    <xsd:import namespace="d8df4f01-8414-4f0d-b270-4d6fc644e172"/>
    <xsd:import namespace="d0cc63ca-2ef7-46fb-a4cd-5dd45473029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df4f01-8414-4f0d-b270-4d6fc644e1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cc63ca-2ef7-46fb-a4cd-5dd454730292"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TaxCatchAll" ma:index="16" nillable="true" ma:displayName="Taxonomy Catch All Column" ma:hidden="true" ma:list="{cca52e36-eebf-4a9b-a540-ec8782c594d0}" ma:internalName="TaxCatchAll" ma:showField="CatchAllData" ma:web="d0cc63ca-2ef7-46fb-a4cd-5dd4547302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8765F6DA-EDFD-4C3F-B2EB-EDE359E124E2}">
  <ds:schemaRefs>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dcmitype/"/>
    <ds:schemaRef ds:uri="85ebd0df-9687-47ef-b5a5-617eb7dd465e"/>
    <ds:schemaRef ds:uri="866c9c41-2c2c-4d95-92e3-745332f54785"/>
    <ds:schemaRef ds:uri="http://www.w3.org/XML/1998/namespace"/>
    <ds:schemaRef ds:uri="d8df4f01-8414-4f0d-b270-4d6fc644e172"/>
    <ds:schemaRef ds:uri="d0cc63ca-2ef7-46fb-a4cd-5dd454730292"/>
  </ds:schemaRefs>
</ds:datastoreItem>
</file>

<file path=customXml/itemProps3.xml><?xml version="1.0" encoding="utf-8"?>
<ds:datastoreItem xmlns:ds="http://schemas.openxmlformats.org/officeDocument/2006/customXml" ds:itemID="{C0FED914-D1B1-4930-A163-F38B2E7AF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df4f01-8414-4f0d-b270-4d6fc644e172"/>
    <ds:schemaRef ds:uri="d0cc63ca-2ef7-46fb-a4cd-5dd4547302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ppt-Capgemini_MasterTemplate</Template>
  <TotalTime>508</TotalTime>
  <Words>72</Words>
  <Application>Microsoft Office PowerPoint</Application>
  <PresentationFormat>Widescreen</PresentationFormat>
  <Paragraphs>13</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Capgemini Master 2021</vt:lpstr>
      <vt:lpstr>Cover options_Section</vt:lpstr>
      <vt:lpstr>Lab – Azure</vt:lpstr>
      <vt:lpstr>Get a free Azure subscription</vt:lpstr>
      <vt:lpstr>How it works?</vt:lpstr>
      <vt:lpstr>Azure for Students</vt:lpstr>
      <vt:lpstr>Connect with your ISEP email account</vt:lpstr>
      <vt:lpstr>Academic status control</vt:lpstr>
      <vt:lpstr>Create An Azure devops account</vt:lpstr>
      <vt:lpstr>Azure devops features</vt:lpstr>
      <vt:lpstr>Create your account in azure devops for free</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template</dc:subject>
  <dc:creator>NAVARRO, PIERRE</dc:creator>
  <cp:lastModifiedBy>NAVARRO, PIERRE</cp:lastModifiedBy>
  <cp:revision>5</cp:revision>
  <dcterms:created xsi:type="dcterms:W3CDTF">2022-03-17T10:34:22Z</dcterms:created>
  <dcterms:modified xsi:type="dcterms:W3CDTF">2023-03-10T09:17:04Z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0x01010030A5246923EF894FA90BEE27FDA7F74C</vt:lpwstr>
  </property>
</Properties>
</file>