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23.xml" ContentType="application/vnd.openxmlformats-officedocument.presentationml.slideLayout+xml"/>
  <Override PartName="/ppt/theme/theme2.xml" ContentType="application/vnd.openxmlformats-officedocument.theme+xml"/>
  <Override PartName="/ppt/tags/tag10.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899" r:id="rId4"/>
    <p:sldMasterId id="2147483914" r:id="rId5"/>
  </p:sldMasterIdLst>
  <p:notesMasterIdLst>
    <p:notesMasterId r:id="rId12"/>
  </p:notesMasterIdLst>
  <p:handoutMasterIdLst>
    <p:handoutMasterId r:id="rId13"/>
  </p:handoutMasterIdLst>
  <p:sldIdLst>
    <p:sldId id="1043" r:id="rId6"/>
    <p:sldId id="2145706900" r:id="rId7"/>
    <p:sldId id="1053" r:id="rId8"/>
    <p:sldId id="265" r:id="rId9"/>
    <p:sldId id="1057" r:id="rId10"/>
    <p:sldId id="1058" r:id="rId11"/>
  </p:sldIdLst>
  <p:sldSz cx="12192000" cy="6858000"/>
  <p:notesSz cx="6858000" cy="9144000"/>
  <p:embeddedFontLst>
    <p:embeddedFont>
      <p:font typeface="Segoe UI" panose="020B0502040204020203" pitchFamily="34" charset="0"/>
      <p:regular r:id="rId14"/>
      <p:bold r:id="rId15"/>
      <p:italic r:id="rId16"/>
      <p:boldItalic r:id="rId17"/>
    </p:embeddedFont>
    <p:embeddedFont>
      <p:font typeface="Ubuntu" panose="020B0504030602030204" pitchFamily="34" charset="0"/>
      <p:regular r:id="rId18"/>
      <p:bold r:id="rId19"/>
      <p:italic r:id="rId20"/>
      <p:boldItalic r:id="rId21"/>
    </p:embeddedFont>
    <p:embeddedFont>
      <p:font typeface="Ubuntu Light" panose="020B0304030602030204" pitchFamily="34" charset="0"/>
      <p:regular r:id="rId22"/>
      <p:italic r:id="rId23"/>
    </p:embeddedFont>
    <p:embeddedFont>
      <p:font typeface="Ubuntu Medium" panose="020B0604030602030204" pitchFamily="34" charset="0"/>
      <p:regular r:id="rId24"/>
      <p:italic r:id="rId25"/>
    </p:embeddedFont>
  </p:embeddedFontLst>
  <p:custDataLst>
    <p:tags r:id="rId2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6"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A657"/>
    <a:srgbClr val="2B0A3D"/>
    <a:srgbClr val="A6A6A6"/>
    <a:srgbClr val="FFDA80"/>
    <a:srgbClr val="57CF80"/>
    <a:srgbClr val="12ABDB"/>
    <a:srgbClr val="E30021"/>
    <a:srgbClr val="007D74"/>
    <a:srgbClr val="590A42"/>
    <a:srgbClr val="BA29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457" autoAdjust="0"/>
    <p:restoredTop sz="94796" autoAdjust="0"/>
  </p:normalViewPr>
  <p:slideViewPr>
    <p:cSldViewPr snapToGrid="0">
      <p:cViewPr varScale="1">
        <p:scale>
          <a:sx n="67" d="100"/>
          <a:sy n="67" d="100"/>
        </p:scale>
        <p:origin x="564" y="-44"/>
      </p:cViewPr>
      <p:guideLst>
        <p:guide orient="horz" pos="2341"/>
        <p:guide pos="384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handoutMaster" Target="handoutMasters/handoutMaster1.xml"/><Relationship Id="rId18" Type="http://schemas.openxmlformats.org/officeDocument/2006/relationships/font" Target="fonts/font5.fntdata"/><Relationship Id="rId26"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font" Target="fonts/font8.fntdata"/><Relationship Id="rId7" Type="http://schemas.openxmlformats.org/officeDocument/2006/relationships/slide" Target="slides/slide2.xml"/><Relationship Id="rId12" Type="http://schemas.openxmlformats.org/officeDocument/2006/relationships/notesMaster" Target="notesMasters/notesMaster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customXml" Target="../customXml/item2.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11.fntdata"/><Relationship Id="rId5" Type="http://schemas.openxmlformats.org/officeDocument/2006/relationships/slideMaster" Target="slideMasters/slideMaster2.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font" Target="fonts/font6.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dirty="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13/03/2023</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‹N°›</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13/03/2023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‹N°›</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2</a:t>
            </a:fld>
            <a:endParaRPr lang="pt-BR"/>
          </a:p>
        </p:txBody>
      </p:sp>
    </p:spTree>
    <p:extLst>
      <p:ext uri="{BB962C8B-B14F-4D97-AF65-F5344CB8AC3E}">
        <p14:creationId xmlns:p14="http://schemas.microsoft.com/office/powerpoint/2010/main" val="31486229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2.png"/><Relationship Id="rId3" Type="http://schemas.openxmlformats.org/officeDocument/2006/relationships/image" Target="../media/image3.png"/><Relationship Id="rId7" Type="http://schemas.openxmlformats.org/officeDocument/2006/relationships/image" Target="../media/image5.png"/><Relationship Id="rId12" Type="http://schemas.openxmlformats.org/officeDocument/2006/relationships/image" Target="../media/image8.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hyperlink" Target="http://www.youtube.com/capgeminimedia" TargetMode="External"/><Relationship Id="rId3" Type="http://schemas.openxmlformats.org/officeDocument/2006/relationships/tags" Target="../tags/tag8.xml"/><Relationship Id="rId7" Type="http://schemas.openxmlformats.org/officeDocument/2006/relationships/hyperlink" Target="http://www.linkedin.com/company/capgemini" TargetMode="External"/><Relationship Id="rId12" Type="http://schemas.openxmlformats.org/officeDocument/2006/relationships/image" Target="../media/image5.png"/><Relationship Id="rId17" Type="http://schemas.openxmlformats.org/officeDocument/2006/relationships/image" Target="../media/image2.png"/><Relationship Id="rId2" Type="http://schemas.openxmlformats.org/officeDocument/2006/relationships/tags" Target="../tags/tag7.xml"/><Relationship Id="rId16" Type="http://schemas.openxmlformats.org/officeDocument/2006/relationships/image" Target="../media/image7.png"/><Relationship Id="rId1" Type="http://schemas.openxmlformats.org/officeDocument/2006/relationships/tags" Target="../tags/tag6.xml"/><Relationship Id="rId6" Type="http://schemas.openxmlformats.org/officeDocument/2006/relationships/image" Target="../media/image8.png"/><Relationship Id="rId11" Type="http://schemas.openxmlformats.org/officeDocument/2006/relationships/hyperlink" Target="http://www.twitter.com/capgemini" TargetMode="External"/><Relationship Id="rId5" Type="http://schemas.openxmlformats.org/officeDocument/2006/relationships/slideMaster" Target="../slideMasters/slideMaster1.xml"/><Relationship Id="rId15" Type="http://schemas.openxmlformats.org/officeDocument/2006/relationships/hyperlink" Target="http://www.facebook.com/capgemini" TargetMode="External"/><Relationship Id="rId10" Type="http://schemas.openxmlformats.org/officeDocument/2006/relationships/image" Target="../media/image4.png"/><Relationship Id="rId4" Type="http://schemas.openxmlformats.org/officeDocument/2006/relationships/tags" Target="../tags/tag9.xml"/><Relationship Id="rId9" Type="http://schemas.openxmlformats.org/officeDocument/2006/relationships/hyperlink" Target="http://www.slideshare.net/capgemini" TargetMode="External"/><Relationship Id="rId1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Ubuntu" panose="020B0504030602030204" pitchFamily="34" charset="0"/>
              </a:defRPr>
            </a:lvl1pPr>
          </a:lstStyle>
          <a:p>
            <a:r>
              <a:rPr lang="fr-FR"/>
              <a:t>Modifiez le style du titre</a:t>
            </a:r>
            <a:endParaRPr lang="en-GB"/>
          </a:p>
        </p:txBody>
      </p:sp>
      <p:pic>
        <p:nvPicPr>
          <p:cNvPr id="6" name="Image 5" descr="Une image contenant texte&#10;&#10;Description générée automatiquement">
            <a:extLst>
              <a:ext uri="{FF2B5EF4-FFF2-40B4-BE49-F238E27FC236}">
                <a16:creationId xmlns:a16="http://schemas.microsoft.com/office/drawing/2014/main" id="{B290AA58-6524-4A50-851C-8EA6E75AA5E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55116" y="260648"/>
            <a:ext cx="3024000" cy="1226177"/>
          </a:xfrm>
          <a:prstGeom prst="rect">
            <a:avLst/>
          </a:prstGeom>
        </p:spPr>
      </p:pic>
    </p:spTree>
    <p:extLst>
      <p:ext uri="{BB962C8B-B14F-4D97-AF65-F5344CB8AC3E}">
        <p14:creationId xmlns:p14="http://schemas.microsoft.com/office/powerpoint/2010/main" val="240241154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fr-FR"/>
              <a:t>Modifiez le style du titre</a:t>
            </a:r>
            <a:endParaRPr lang="de-DE"/>
          </a:p>
        </p:txBody>
      </p:sp>
    </p:spTree>
    <p:extLst>
      <p:ext uri="{BB962C8B-B14F-4D97-AF65-F5344CB8AC3E}">
        <p14:creationId xmlns:p14="http://schemas.microsoft.com/office/powerpoint/2010/main" val="3057535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re seul">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fr-FR"/>
              <a:t>Modifiez le style du titre</a:t>
            </a:r>
            <a:endParaRPr lang="de-DE"/>
          </a:p>
        </p:txBody>
      </p:sp>
    </p:spTree>
    <p:extLst>
      <p:ext uri="{BB962C8B-B14F-4D97-AF65-F5344CB8AC3E}">
        <p14:creationId xmlns:p14="http://schemas.microsoft.com/office/powerpoint/2010/main" val="357665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light Grey">
    <p:bg>
      <p:bgPr>
        <a:solidFill>
          <a:schemeClr val="bg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fr-FR"/>
              <a:t>Modifiez le style du titre</a:t>
            </a:r>
            <a:endParaRPr lang="de-DE"/>
          </a:p>
        </p:txBody>
      </p:sp>
    </p:spTree>
    <p:extLst>
      <p:ext uri="{BB962C8B-B14F-4D97-AF65-F5344CB8AC3E}">
        <p14:creationId xmlns:p14="http://schemas.microsoft.com/office/powerpoint/2010/main" val="4219242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Break dark">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fr-FR"/>
              <a:t>Modifiez le style du titre</a:t>
            </a:r>
            <a:endParaRPr lang="en-GB"/>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a:t>INSERT A LABEL/ALBEIT</a:t>
            </a:r>
          </a:p>
        </p:txBody>
      </p:sp>
    </p:spTree>
    <p:extLst>
      <p:ext uri="{BB962C8B-B14F-4D97-AF65-F5344CB8AC3E}">
        <p14:creationId xmlns:p14="http://schemas.microsoft.com/office/powerpoint/2010/main" val="3310471827"/>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full screen image">
    <p:bg>
      <p:bgPr>
        <a:solidFill>
          <a:schemeClr val="accent4"/>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E832AC1-21AF-4DAD-A220-3541D7B3D0D5}"/>
              </a:ext>
            </a:extLst>
          </p:cNvPr>
          <p:cNvSpPr>
            <a:spLocks noGrp="1"/>
          </p:cNvSpPr>
          <p:nvPr>
            <p:ph type="pic" sz="quarter" idx="10" hasCustomPrompt="1"/>
          </p:nvPr>
        </p:nvSpPr>
        <p:spPr>
          <a:xfrm>
            <a:off x="0" y="0"/>
            <a:ext cx="12192000" cy="6858000"/>
          </a:xfrm>
          <a:custGeom>
            <a:avLst/>
            <a:gdLst>
              <a:gd name="connsiteX0" fmla="*/ 11786547 w 12192000"/>
              <a:gd name="connsiteY0" fmla="*/ 205058 h 6858000"/>
              <a:gd name="connsiteX1" fmla="*/ 11562163 w 12192000"/>
              <a:gd name="connsiteY1" fmla="*/ 436971 h 6858000"/>
              <a:gd name="connsiteX2" fmla="*/ 11639891 w 12192000"/>
              <a:gd name="connsiteY2" fmla="*/ 551459 h 6858000"/>
              <a:gd name="connsiteX3" fmla="*/ 11719085 w 12192000"/>
              <a:gd name="connsiteY3" fmla="*/ 552927 h 6858000"/>
              <a:gd name="connsiteX4" fmla="*/ 11751166 w 12192000"/>
              <a:gd name="connsiteY4" fmla="*/ 536965 h 6858000"/>
              <a:gd name="connsiteX5" fmla="*/ 11777548 w 12192000"/>
              <a:gd name="connsiteY5" fmla="*/ 513474 h 6858000"/>
              <a:gd name="connsiteX6" fmla="*/ 11770504 w 12192000"/>
              <a:gd name="connsiteY6" fmla="*/ 536398 h 6858000"/>
              <a:gd name="connsiteX7" fmla="*/ 11705703 w 12192000"/>
              <a:gd name="connsiteY7" fmla="*/ 579359 h 6858000"/>
              <a:gd name="connsiteX8" fmla="*/ 11760002 w 12192000"/>
              <a:gd name="connsiteY8" fmla="*/ 594046 h 6858000"/>
              <a:gd name="connsiteX9" fmla="*/ 11889144 w 12192000"/>
              <a:gd name="connsiteY9" fmla="*/ 551453 h 6858000"/>
              <a:gd name="connsiteX10" fmla="*/ 11824573 w 12192000"/>
              <a:gd name="connsiteY10" fmla="*/ 494172 h 6858000"/>
              <a:gd name="connsiteX11" fmla="*/ 11889144 w 12192000"/>
              <a:gd name="connsiteY11" fmla="*/ 525016 h 6858000"/>
              <a:gd name="connsiteX12" fmla="*/ 11974376 w 12192000"/>
              <a:gd name="connsiteY12" fmla="*/ 467391 h 6858000"/>
              <a:gd name="connsiteX13" fmla="*/ 11981591 w 12192000"/>
              <a:gd name="connsiteY13" fmla="*/ 431058 h 6858000"/>
              <a:gd name="connsiteX14" fmla="*/ 11981599 w 12192000"/>
              <a:gd name="connsiteY14" fmla="*/ 431100 h 6858000"/>
              <a:gd name="connsiteX15" fmla="*/ 11981599 w 12192000"/>
              <a:gd name="connsiteY15" fmla="*/ 431017 h 6858000"/>
              <a:gd name="connsiteX16" fmla="*/ 11981599 w 12192000"/>
              <a:gd name="connsiteY16" fmla="*/ 428164 h 6858000"/>
              <a:gd name="connsiteX17" fmla="*/ 11909738 w 12192000"/>
              <a:gd name="connsiteY17" fmla="*/ 279916 h 6858000"/>
              <a:gd name="connsiteX18" fmla="*/ 11796813 w 12192000"/>
              <a:gd name="connsiteY18" fmla="*/ 209461 h 6858000"/>
              <a:gd name="connsiteX19" fmla="*/ 11786547 w 12192000"/>
              <a:gd name="connsiteY19" fmla="*/ 205058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6547" y="205058"/>
                </a:moveTo>
                <a:cubicBezTo>
                  <a:pt x="11736684" y="265238"/>
                  <a:pt x="11562163" y="310740"/>
                  <a:pt x="11562163" y="436971"/>
                </a:cubicBezTo>
                <a:cubicBezTo>
                  <a:pt x="11562163" y="486876"/>
                  <a:pt x="11592961" y="533846"/>
                  <a:pt x="11639891" y="551459"/>
                </a:cubicBezTo>
                <a:cubicBezTo>
                  <a:pt x="11666289" y="561734"/>
                  <a:pt x="11692687" y="561734"/>
                  <a:pt x="11719085" y="552927"/>
                </a:cubicBezTo>
                <a:cubicBezTo>
                  <a:pt x="11730818" y="549258"/>
                  <a:pt x="11741450" y="543753"/>
                  <a:pt x="11751166" y="536965"/>
                </a:cubicBezTo>
                <a:lnTo>
                  <a:pt x="11777548" y="513474"/>
                </a:lnTo>
                <a:lnTo>
                  <a:pt x="11770504" y="536398"/>
                </a:lnTo>
                <a:cubicBezTo>
                  <a:pt x="11758809" y="558154"/>
                  <a:pt x="11734320" y="574953"/>
                  <a:pt x="11705703" y="579359"/>
                </a:cubicBezTo>
                <a:cubicBezTo>
                  <a:pt x="11714508" y="588171"/>
                  <a:pt x="11735054" y="594046"/>
                  <a:pt x="11760002" y="594046"/>
                </a:cubicBezTo>
                <a:cubicBezTo>
                  <a:pt x="11805495" y="594046"/>
                  <a:pt x="11861261" y="580827"/>
                  <a:pt x="11889144" y="551453"/>
                </a:cubicBezTo>
                <a:cubicBezTo>
                  <a:pt x="11850989" y="552921"/>
                  <a:pt x="11826041" y="527953"/>
                  <a:pt x="11824573" y="494172"/>
                </a:cubicBezTo>
                <a:cubicBezTo>
                  <a:pt x="11842183" y="516203"/>
                  <a:pt x="11864196" y="525016"/>
                  <a:pt x="11889144" y="525016"/>
                </a:cubicBezTo>
                <a:cubicBezTo>
                  <a:pt x="11927667" y="525016"/>
                  <a:pt x="11960411" y="501057"/>
                  <a:pt x="11974376" y="467391"/>
                </a:cubicBezTo>
                <a:lnTo>
                  <a:pt x="11981591" y="431058"/>
                </a:lnTo>
                <a:lnTo>
                  <a:pt x="11981599" y="431100"/>
                </a:lnTo>
                <a:lnTo>
                  <a:pt x="11981599" y="431017"/>
                </a:lnTo>
                <a:lnTo>
                  <a:pt x="11981599" y="428164"/>
                </a:lnTo>
                <a:cubicBezTo>
                  <a:pt x="11981599" y="369452"/>
                  <a:pt x="11952268" y="319547"/>
                  <a:pt x="11909738" y="279916"/>
                </a:cubicBezTo>
                <a:cubicBezTo>
                  <a:pt x="11877473" y="249092"/>
                  <a:pt x="11837876" y="227075"/>
                  <a:pt x="11796813" y="209461"/>
                </a:cubicBezTo>
                <a:cubicBezTo>
                  <a:pt x="11793879" y="207994"/>
                  <a:pt x="11790946" y="206526"/>
                  <a:pt x="11786547" y="205058"/>
                </a:cubicBezTo>
                <a:close/>
                <a:moveTo>
                  <a:pt x="0" y="0"/>
                </a:moveTo>
                <a:lnTo>
                  <a:pt x="12192000" y="0"/>
                </a:lnTo>
                <a:lnTo>
                  <a:pt x="12192000" y="6858000"/>
                </a:lnTo>
                <a:lnTo>
                  <a:pt x="0" y="6858000"/>
                </a:lnTo>
                <a:close/>
              </a:path>
            </a:pathLst>
          </a:custGeom>
        </p:spPr>
        <p:txBody>
          <a:bodyPr wrap="square">
            <a:noAutofit/>
          </a:bodyPr>
          <a:lstStyle>
            <a:lvl1pPr>
              <a:defRPr>
                <a:solidFill>
                  <a:schemeClr val="bg2">
                    <a:lumMod val="50000"/>
                  </a:schemeClr>
                </a:solidFill>
              </a:defRPr>
            </a:lvl1pPr>
          </a:lstStyle>
          <a:p>
            <a:r>
              <a:rPr lang="en-US"/>
              <a:t>Click icon to add picture and arrange the picture in the background</a:t>
            </a:r>
            <a:endParaRPr lang="en-GB"/>
          </a:p>
        </p:txBody>
      </p:sp>
      <p:sp>
        <p:nvSpPr>
          <p:cNvPr id="2" name="Title 1">
            <a:extLst>
              <a:ext uri="{FF2B5EF4-FFF2-40B4-BE49-F238E27FC236}">
                <a16:creationId xmlns:a16="http://schemas.microsoft.com/office/drawing/2014/main" id="{FDB0CAFF-8B20-4B52-A18C-BFD139761BF9}"/>
              </a:ext>
            </a:extLst>
          </p:cNvPr>
          <p:cNvSpPr>
            <a:spLocks noGrp="1"/>
          </p:cNvSpPr>
          <p:nvPr>
            <p:ph type="title"/>
          </p:nvPr>
        </p:nvSpPr>
        <p:spPr>
          <a:xfrm>
            <a:off x="404813" y="1951673"/>
            <a:ext cx="4562475" cy="2954655"/>
          </a:xfrm>
        </p:spPr>
        <p:txBody>
          <a:bodyPr vert="horz" wrap="square" lIns="72000" tIns="0" rIns="0" bIns="0" rtlCol="0" anchor="ctr">
            <a:spAutoFit/>
          </a:bodyPr>
          <a:lstStyle>
            <a:lvl1pPr>
              <a:lnSpc>
                <a:spcPct val="80000"/>
              </a:lnSpc>
              <a:defRPr lang="en-GB" sz="6000" dirty="0">
                <a:solidFill>
                  <a:schemeClr val="bg1"/>
                </a:solidFill>
              </a:defRPr>
            </a:lvl1pPr>
          </a:lstStyle>
          <a:p>
            <a:pPr lvl="0"/>
            <a:r>
              <a:rPr lang="fr-FR"/>
              <a:t>Modifiez le style du titre</a:t>
            </a:r>
            <a:endParaRPr lang="en-GB"/>
          </a:p>
        </p:txBody>
      </p:sp>
    </p:spTree>
    <p:extLst>
      <p:ext uri="{BB962C8B-B14F-4D97-AF65-F5344CB8AC3E}">
        <p14:creationId xmlns:p14="http://schemas.microsoft.com/office/powerpoint/2010/main" val="17667358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50897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2">
                    <a:lumMod val="50000"/>
                  </a:schemeClr>
                </a:solidFill>
              </a:defRPr>
            </a:lvl1pPr>
          </a:lstStyle>
          <a:p>
            <a:r>
              <a:rPr lang="de-DE"/>
              <a:t>Insert Picture and send </a:t>
            </a:r>
            <a:r>
              <a:rPr lang="de-DE" err="1"/>
              <a:t>to</a:t>
            </a:r>
            <a:r>
              <a:rPr lang="de-DE"/>
              <a:t> back</a:t>
            </a:r>
          </a:p>
        </p:txBody>
      </p:sp>
      <p:grpSp>
        <p:nvGrpSpPr>
          <p:cNvPr id="5" name="Group 37">
            <a:extLst>
              <a:ext uri="{FF2B5EF4-FFF2-40B4-BE49-F238E27FC236}">
                <a16:creationId xmlns:a16="http://schemas.microsoft.com/office/drawing/2014/main" id="{175605CD-31A1-4F5E-8CC8-FA82332DB3A0}"/>
              </a:ext>
            </a:extLst>
          </p:cNvPr>
          <p:cNvGrpSpPr/>
          <p:nvPr userDrawn="1"/>
        </p:nvGrpSpPr>
        <p:grpSpPr>
          <a:xfrm>
            <a:off x="11562864" y="207688"/>
            <a:ext cx="418487" cy="387209"/>
            <a:chOff x="5481638" y="2859088"/>
            <a:chExt cx="1231900" cy="1139825"/>
          </a:xfrm>
          <a:solidFill>
            <a:schemeClr val="bg1"/>
          </a:solidFill>
        </p:grpSpPr>
        <p:sp>
          <p:nvSpPr>
            <p:cNvPr id="6" name="Freeform 320">
              <a:extLst>
                <a:ext uri="{FF2B5EF4-FFF2-40B4-BE49-F238E27FC236}">
                  <a16:creationId xmlns:a16="http://schemas.microsoft.com/office/drawing/2014/main" id="{AE5DD593-FDBD-4A70-83DE-64E2F0ED00BB}"/>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321">
              <a:extLst>
                <a:ext uri="{FF2B5EF4-FFF2-40B4-BE49-F238E27FC236}">
                  <a16:creationId xmlns:a16="http://schemas.microsoft.com/office/drawing/2014/main" id="{5E1F1E46-28BC-4B11-9A4D-30E587571815}"/>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735264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a:t>Insert Picture and send </a:t>
            </a:r>
            <a:r>
              <a:rPr lang="de-DE" err="1"/>
              <a:t>to</a:t>
            </a:r>
            <a:r>
              <a:rPr lang="de-DE"/>
              <a:t> back</a:t>
            </a:r>
          </a:p>
        </p:txBody>
      </p:sp>
    </p:spTree>
    <p:extLst>
      <p:ext uri="{BB962C8B-B14F-4D97-AF65-F5344CB8AC3E}">
        <p14:creationId xmlns:p14="http://schemas.microsoft.com/office/powerpoint/2010/main" val="4797057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a:solidFill>
                  <a:schemeClr val="bg1"/>
                </a:solidFill>
                <a:latin typeface="Ubuntu" panose="020B0504030602030204" pitchFamily="34" charset="0"/>
                <a:cs typeface="Arial"/>
              </a:rPr>
              <a:t>Copyright © 2021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1808368" flipV="1">
            <a:off x="3661091" y="-1184328"/>
            <a:ext cx="10604299" cy="7497656"/>
          </a:xfrm>
          <a:prstGeom prst="rect">
            <a:avLst/>
          </a:prstGeom>
        </p:spPr>
      </p:pic>
      <p:sp>
        <p:nvSpPr>
          <p:cNvPr id="14" name="Rectangle 13"/>
          <p:cNvSpPr/>
          <p:nvPr/>
        </p:nvSpPr>
        <p:spPr>
          <a:xfrm>
            <a:off x="6536185" y="3318394"/>
            <a:ext cx="4638213" cy="1493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lvl="0" algn="just"/>
            <a:r>
              <a:rPr lang="en-GB" sz="900">
                <a:solidFill>
                  <a:schemeClr val="bg1"/>
                </a:solidFill>
                <a:effectLst/>
                <a:latin typeface="Ubuntu" panose="020B0504030602030204" pitchFamily="34" charset="0"/>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270,000 team members in nearly 50 countries. With its strong 50 year heritage and deep industry expertise, Capgemini is trusted by its clients to address the entire breadth of their business needs, from strategy and design to operations, fuelled by the fast evolving and innovative world of cloud, data, AI, connectivity, software, digital engineering and platforms. The Group reported in 2020 global revenues of €16 billion.</a:t>
            </a:r>
            <a:endParaRPr lang="en-US" sz="900">
              <a:solidFill>
                <a:schemeClr val="bg1"/>
              </a:solidFill>
              <a:effectLst/>
              <a:latin typeface="Ubuntu" panose="020B0504030602030204" pitchFamily="34" charset="0"/>
            </a:endParaRPr>
          </a:p>
        </p:txBody>
      </p:sp>
      <p:sp>
        <p:nvSpPr>
          <p:cNvPr id="15" name="Rectangle 14"/>
          <p:cNvSpPr/>
          <p:nvPr/>
        </p:nvSpPr>
        <p:spPr>
          <a:xfrm>
            <a:off x="6536184" y="2939130"/>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bg1"/>
                </a:solidFill>
                <a:latin typeface="Ubuntu" panose="020B0504030602030204" pitchFamily="34" charset="0"/>
              </a:rPr>
              <a:t>About Capgemini</a:t>
            </a:r>
          </a:p>
        </p:txBody>
      </p:sp>
      <p:sp>
        <p:nvSpPr>
          <p:cNvPr id="16" name="Rectangle 15"/>
          <p:cNvSpPr/>
          <p:nvPr/>
        </p:nvSpPr>
        <p:spPr>
          <a:xfrm>
            <a:off x="6536184" y="4893914"/>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a:solidFill>
                  <a:schemeClr val="bg1"/>
                </a:solidFill>
                <a:effectLst/>
                <a:latin typeface="Ubuntu" panose="020B0504030602030204" pitchFamily="34" charset="0"/>
              </a:rPr>
              <a:t>Get the Future You Want </a:t>
            </a:r>
            <a:r>
              <a:rPr lang="en-US" sz="900">
                <a:solidFill>
                  <a:schemeClr val="bg1"/>
                </a:solidFill>
                <a:effectLst/>
                <a:latin typeface="Ubuntu" panose="020B0504030602030204" pitchFamily="34" charset="0"/>
              </a:rPr>
              <a:t>|</a:t>
            </a:r>
            <a:r>
              <a:rPr lang="en-GB" sz="900">
                <a:solidFill>
                  <a:schemeClr val="bg1"/>
                </a:solidFill>
                <a:effectLst/>
                <a:latin typeface="Ubuntu" panose="020B0504030602030204" pitchFamily="34" charset="0"/>
              </a:rPr>
              <a:t> </a:t>
            </a:r>
            <a:r>
              <a:rPr lang="en-US" sz="1050">
                <a:solidFill>
                  <a:schemeClr val="accent2"/>
                </a:solidFill>
                <a:latin typeface="Ubuntu" panose="020B0504030602030204" pitchFamily="34" charset="0"/>
              </a:rPr>
              <a:t>www.capgemini.com</a:t>
            </a:r>
          </a:p>
        </p:txBody>
      </p:sp>
      <p:pic>
        <p:nvPicPr>
          <p:cNvPr id="13" name="Image 12" descr="Une image contenant texte&#10;&#10;Description générée automatiquement">
            <a:extLst>
              <a:ext uri="{FF2B5EF4-FFF2-40B4-BE49-F238E27FC236}">
                <a16:creationId xmlns:a16="http://schemas.microsoft.com/office/drawing/2014/main" id="{A0C8CF1B-496A-4A5B-A698-8344534684E8}"/>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4669" y="622130"/>
            <a:ext cx="3024000" cy="1226177"/>
          </a:xfrm>
          <a:prstGeom prst="rect">
            <a:avLst/>
          </a:prstGeom>
        </p:spPr>
      </p:pic>
    </p:spTree>
    <p:extLst>
      <p:ext uri="{BB962C8B-B14F-4D97-AF65-F5344CB8AC3E}">
        <p14:creationId xmlns:p14="http://schemas.microsoft.com/office/powerpoint/2010/main" val="2280450640"/>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2_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32214" y="1295400"/>
            <a:ext cx="9702386" cy="6043284"/>
          </a:xfrm>
          <a:prstGeom prst="rect">
            <a:avLst/>
          </a:prstGeom>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a:solidFill>
                  <a:schemeClr val="bg1"/>
                </a:solidFill>
                <a:latin typeface="Ubuntu" panose="020B0504030602030204" pitchFamily="34" charset="0"/>
                <a:cs typeface="Arial"/>
              </a:rPr>
              <a:t>Copyright © 2021 Capgemini. All rights reserved.</a:t>
            </a:r>
          </a:p>
        </p:txBody>
      </p:sp>
      <p:pic>
        <p:nvPicPr>
          <p:cNvPr id="17" name="Picture 2" descr="D:\My Work\Template\Icons\Social Media\LinkedIN.png">
            <a:hlinkClick r:id="rId7"/>
            <a:extLst>
              <a:ext uri="{FF2B5EF4-FFF2-40B4-BE49-F238E27FC236}">
                <a16:creationId xmlns:a16="http://schemas.microsoft.com/office/drawing/2014/main" id="{F6DF1D6E-8462-43E1-AFC5-8A5C855024F4}"/>
              </a:ext>
            </a:extLst>
          </p:cNvPr>
          <p:cNvPicPr>
            <a:picLocks noChangeAspect="1" noChangeArrowheads="1"/>
          </p:cNvPicPr>
          <p:nvPr/>
        </p:nvPicPr>
        <p:blipFill>
          <a:blip r:embed="rId8" cstate="print"/>
          <a:srcRect/>
          <a:stretch>
            <a:fillRect/>
          </a:stretch>
        </p:blipFill>
        <p:spPr bwMode="auto">
          <a:xfrm>
            <a:off x="810097" y="5328053"/>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id="{DA74C6D2-FFE3-4CE8-B52D-0A33097AEEAF}"/>
              </a:ext>
            </a:extLst>
          </p:cNvPr>
          <p:cNvPicPr>
            <a:picLocks noChangeAspect="1" noChangeArrowheads="1"/>
          </p:cNvPicPr>
          <p:nvPr/>
        </p:nvPicPr>
        <p:blipFill>
          <a:blip r:embed="rId10" cstate="print"/>
          <a:srcRect/>
          <a:stretch>
            <a:fillRect/>
          </a:stretch>
        </p:blipFill>
        <p:spPr bwMode="auto">
          <a:xfrm>
            <a:off x="1193474" y="5328053"/>
            <a:ext cx="333195" cy="333195"/>
          </a:xfrm>
          <a:prstGeom prst="rect">
            <a:avLst/>
          </a:prstGeom>
          <a:noFill/>
        </p:spPr>
      </p:pic>
      <p:pic>
        <p:nvPicPr>
          <p:cNvPr id="20" name="Picture 5" descr="D:\My Work\Template\Icons\Social Media\Twitter.png">
            <a:hlinkClick r:id="rId11"/>
            <a:extLst>
              <a:ext uri="{FF2B5EF4-FFF2-40B4-BE49-F238E27FC236}">
                <a16:creationId xmlns:a16="http://schemas.microsoft.com/office/drawing/2014/main" id="{14E10122-92A2-4535-9737-8C1BE0EE0AEC}"/>
              </a:ext>
            </a:extLst>
          </p:cNvPr>
          <p:cNvPicPr>
            <a:picLocks noChangeAspect="1" noChangeArrowheads="1"/>
          </p:cNvPicPr>
          <p:nvPr/>
        </p:nvPicPr>
        <p:blipFill>
          <a:blip r:embed="rId12" cstate="print"/>
          <a:srcRect/>
          <a:stretch>
            <a:fillRect/>
          </a:stretch>
        </p:blipFill>
        <p:spPr bwMode="auto">
          <a:xfrm>
            <a:off x="1576851" y="5328053"/>
            <a:ext cx="333195" cy="333195"/>
          </a:xfrm>
          <a:prstGeom prst="rect">
            <a:avLst/>
          </a:prstGeom>
          <a:noFill/>
        </p:spPr>
      </p:pic>
      <p:pic>
        <p:nvPicPr>
          <p:cNvPr id="21" name="Picture 6" descr="D:\My Work\Template\Icons\Social Media\YouTube.png">
            <a:hlinkClick r:id="rId13"/>
            <a:extLst>
              <a:ext uri="{FF2B5EF4-FFF2-40B4-BE49-F238E27FC236}">
                <a16:creationId xmlns:a16="http://schemas.microsoft.com/office/drawing/2014/main" id="{BA6EF96A-02CA-41A1-9095-358FE7486671}"/>
              </a:ext>
            </a:extLst>
          </p:cNvPr>
          <p:cNvPicPr>
            <a:picLocks noChangeAspect="1" noChangeArrowheads="1"/>
          </p:cNvPicPr>
          <p:nvPr/>
        </p:nvPicPr>
        <p:blipFill>
          <a:blip r:embed="rId14" cstate="print"/>
          <a:srcRect/>
          <a:stretch>
            <a:fillRect/>
          </a:stretch>
        </p:blipFill>
        <p:spPr bwMode="auto">
          <a:xfrm>
            <a:off x="1960227" y="5328053"/>
            <a:ext cx="333195" cy="333195"/>
          </a:xfrm>
          <a:prstGeom prst="rect">
            <a:avLst/>
          </a:prstGeom>
          <a:noFill/>
        </p:spPr>
      </p:pic>
      <p:pic>
        <p:nvPicPr>
          <p:cNvPr id="22" name="Picture 7" descr="D:\My Work\Template\Icons\Social Media\Facebook.png">
            <a:hlinkClick r:id="rId15"/>
            <a:extLst>
              <a:ext uri="{FF2B5EF4-FFF2-40B4-BE49-F238E27FC236}">
                <a16:creationId xmlns:a16="http://schemas.microsoft.com/office/drawing/2014/main" id="{BCC76D32-C587-45AA-A26C-ED5B038C867B}"/>
              </a:ext>
            </a:extLst>
          </p:cNvPr>
          <p:cNvPicPr>
            <a:picLocks noChangeAspect="1" noChangeArrowheads="1"/>
          </p:cNvPicPr>
          <p:nvPr/>
        </p:nvPicPr>
        <p:blipFill>
          <a:blip r:embed="rId16" cstate="print"/>
          <a:srcRect/>
          <a:stretch>
            <a:fillRect/>
          </a:stretch>
        </p:blipFill>
        <p:spPr bwMode="auto">
          <a:xfrm>
            <a:off x="426720" y="5328053"/>
            <a:ext cx="333195" cy="333195"/>
          </a:xfrm>
          <a:prstGeom prst="rect">
            <a:avLst/>
          </a:prstGeom>
          <a:noFill/>
        </p:spPr>
      </p:pic>
      <p:sp>
        <p:nvSpPr>
          <p:cNvPr id="36" name="Rectangle 35"/>
          <p:cNvSpPr/>
          <p:nvPr/>
        </p:nvSpPr>
        <p:spPr>
          <a:xfrm>
            <a:off x="426523" y="1447577"/>
            <a:ext cx="4962957"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lvl="0" algn="just"/>
            <a:r>
              <a:rPr lang="en-GB" sz="900">
                <a:solidFill>
                  <a:schemeClr val="bg1"/>
                </a:solidFill>
                <a:effectLst/>
                <a:latin typeface="Ubuntu" panose="020B0504030602030204" pitchFamily="34" charset="0"/>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270,000 team members in nearly 50 countries. With its strong 50 year heritage and deep industry expertise, Capgemini is trusted by its clients to address the entire breadth of their business needs, from strategy and design to operations, fuelled by the fast evolving and innovative world of cloud, data, AI, connectivity, software, digital engineering and platforms. The Group reported in 2020 global revenues of €16 billion.</a:t>
            </a:r>
            <a:endParaRPr lang="en-US" sz="900">
              <a:solidFill>
                <a:schemeClr val="bg1"/>
              </a:solidFill>
              <a:effectLst/>
              <a:latin typeface="Ubuntu" panose="020B0504030602030204" pitchFamily="34" charset="0"/>
            </a:endParaRPr>
          </a:p>
        </p:txBody>
      </p:sp>
      <p:sp>
        <p:nvSpPr>
          <p:cNvPr id="48" name="Rectangle 47"/>
          <p:cNvSpPr/>
          <p:nvPr/>
        </p:nvSpPr>
        <p:spPr>
          <a:xfrm>
            <a:off x="426523" y="1074000"/>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bg1"/>
                </a:solidFill>
                <a:latin typeface="Ubuntu" panose="020B0504030602030204" pitchFamily="34" charset="0"/>
              </a:rPr>
              <a:t>About Capgemini</a:t>
            </a:r>
          </a:p>
        </p:txBody>
      </p:sp>
      <p:sp>
        <p:nvSpPr>
          <p:cNvPr id="60" name="Rectangle 59"/>
          <p:cNvSpPr/>
          <p:nvPr>
            <p:custDataLst>
              <p:tags r:id="rId1"/>
            </p:custDataLst>
          </p:nvPr>
        </p:nvSpPr>
        <p:spPr>
          <a:xfrm>
            <a:off x="6324599" y="1111153"/>
            <a:ext cx="2240280" cy="1031051"/>
          </a:xfrm>
          <a:prstGeom prst="rect">
            <a:avLst/>
          </a:prstGeom>
        </p:spPr>
        <p:txBody>
          <a:bodyPr wrap="square" lIns="0" tIns="0" rIns="0" bIns="0">
            <a:spAutoFit/>
          </a:bodyPr>
          <a:lstStyle/>
          <a:p>
            <a:pPr>
              <a:spcAft>
                <a:spcPts val="600"/>
              </a:spcAft>
            </a:pPr>
            <a:r>
              <a:rPr lang="en-US" sz="1200" b="1">
                <a:solidFill>
                  <a:schemeClr val="bg1"/>
                </a:solidFill>
                <a:latin typeface="Ubuntu" panose="020B0504030602030204" pitchFamily="34" charset="0"/>
                <a:cs typeface="Arial"/>
              </a:rPr>
              <a:t>Name, Last Name</a:t>
            </a:r>
          </a:p>
          <a:p>
            <a:pPr>
              <a:lnSpc>
                <a:spcPts val="1200"/>
              </a:lnSpc>
            </a:pPr>
            <a:r>
              <a:rPr lang="en-US" sz="1000">
                <a:solidFill>
                  <a:schemeClr val="bg1"/>
                </a:solidFill>
                <a:latin typeface="Ubuntu" panose="020B0504030602030204" pitchFamily="34" charset="0"/>
                <a:cs typeface="Arial"/>
              </a:rPr>
              <a:t>Title/Role</a:t>
            </a:r>
          </a:p>
          <a:p>
            <a:pPr>
              <a:lnSpc>
                <a:spcPts val="1200"/>
              </a:lnSpc>
            </a:pPr>
            <a:r>
              <a:rPr lang="en-US" sz="1000">
                <a:solidFill>
                  <a:schemeClr val="bg1"/>
                </a:solidFill>
                <a:latin typeface="Ubuntu" panose="020B0504030602030204" pitchFamily="34" charset="0"/>
                <a:cs typeface="Arial"/>
              </a:rPr>
              <a:t>Capgemini Office (Optional)</a:t>
            </a:r>
          </a:p>
          <a:p>
            <a:pPr>
              <a:lnSpc>
                <a:spcPts val="1200"/>
              </a:lnSpc>
            </a:pPr>
            <a:r>
              <a:rPr lang="en-US" sz="1000">
                <a:solidFill>
                  <a:schemeClr val="bg1"/>
                </a:solidFill>
                <a:latin typeface="Ubuntu" panose="020B0504030602030204" pitchFamily="34" charset="0"/>
                <a:cs typeface="Arial"/>
              </a:rPr>
              <a:t>Address Line 1</a:t>
            </a:r>
          </a:p>
          <a:p>
            <a:pPr>
              <a:lnSpc>
                <a:spcPts val="1200"/>
              </a:lnSpc>
            </a:pPr>
            <a:r>
              <a:rPr lang="en-US" sz="1000">
                <a:solidFill>
                  <a:schemeClr val="bg1"/>
                </a:solidFill>
                <a:latin typeface="Ubuntu" panose="020B0504030602030204" pitchFamily="34" charset="0"/>
                <a:cs typeface="Arial"/>
              </a:rPr>
              <a:t>Address Line 2 </a:t>
            </a:r>
          </a:p>
          <a:p>
            <a:pPr>
              <a:lnSpc>
                <a:spcPts val="1200"/>
              </a:lnSpc>
            </a:pPr>
            <a:r>
              <a:rPr lang="en-US" sz="1000">
                <a:solidFill>
                  <a:schemeClr val="bg1"/>
                </a:solidFill>
                <a:latin typeface="Ubuntu" panose="020B0504030602030204" pitchFamily="34" charset="0"/>
                <a:cs typeface="Arial"/>
              </a:rPr>
              <a:t>Address Line 3</a:t>
            </a:r>
          </a:p>
        </p:txBody>
      </p:sp>
      <p:sp>
        <p:nvSpPr>
          <p:cNvPr id="61" name="Rectangle 60"/>
          <p:cNvSpPr/>
          <p:nvPr>
            <p:custDataLst>
              <p:tags r:id="rId2"/>
            </p:custDataLst>
          </p:nvPr>
        </p:nvSpPr>
        <p:spPr>
          <a:xfrm>
            <a:off x="9499996" y="1111153"/>
            <a:ext cx="2240280" cy="1031051"/>
          </a:xfrm>
          <a:prstGeom prst="rect">
            <a:avLst/>
          </a:prstGeom>
        </p:spPr>
        <p:txBody>
          <a:bodyPr wrap="square" lIns="0" tIns="0" rIns="0" bIns="0">
            <a:spAutoFit/>
          </a:bodyPr>
          <a:lstStyle/>
          <a:p>
            <a:pPr>
              <a:spcAft>
                <a:spcPts val="600"/>
              </a:spcAft>
            </a:pPr>
            <a:r>
              <a:rPr lang="en-US" sz="1200" b="1">
                <a:solidFill>
                  <a:schemeClr val="bg1"/>
                </a:solidFill>
                <a:latin typeface="Ubuntu" panose="020B0504030602030204" pitchFamily="34" charset="0"/>
                <a:cs typeface="Arial"/>
              </a:rPr>
              <a:t>Name, Last Name</a:t>
            </a:r>
          </a:p>
          <a:p>
            <a:pPr>
              <a:lnSpc>
                <a:spcPts val="1200"/>
              </a:lnSpc>
            </a:pPr>
            <a:r>
              <a:rPr lang="en-US" sz="1000">
                <a:solidFill>
                  <a:schemeClr val="bg1"/>
                </a:solidFill>
                <a:latin typeface="Ubuntu" panose="020B0504030602030204" pitchFamily="34" charset="0"/>
                <a:cs typeface="Arial"/>
              </a:rPr>
              <a:t>Title/Role</a:t>
            </a:r>
          </a:p>
          <a:p>
            <a:pPr>
              <a:lnSpc>
                <a:spcPts val="1200"/>
              </a:lnSpc>
            </a:pPr>
            <a:r>
              <a:rPr lang="en-US" sz="1000">
                <a:solidFill>
                  <a:schemeClr val="bg1"/>
                </a:solidFill>
                <a:latin typeface="Ubuntu" panose="020B0504030602030204" pitchFamily="34" charset="0"/>
                <a:cs typeface="Arial"/>
              </a:rPr>
              <a:t>Capgemini Office (Optional)</a:t>
            </a:r>
          </a:p>
          <a:p>
            <a:pPr>
              <a:lnSpc>
                <a:spcPts val="1200"/>
              </a:lnSpc>
            </a:pPr>
            <a:r>
              <a:rPr lang="en-US" sz="1000">
                <a:solidFill>
                  <a:schemeClr val="bg1"/>
                </a:solidFill>
                <a:latin typeface="Ubuntu" panose="020B0504030602030204" pitchFamily="34" charset="0"/>
                <a:cs typeface="Arial"/>
              </a:rPr>
              <a:t>Address Line 1</a:t>
            </a:r>
          </a:p>
          <a:p>
            <a:pPr>
              <a:lnSpc>
                <a:spcPts val="1200"/>
              </a:lnSpc>
            </a:pPr>
            <a:r>
              <a:rPr lang="en-US" sz="1000">
                <a:solidFill>
                  <a:schemeClr val="bg1"/>
                </a:solidFill>
                <a:latin typeface="Ubuntu" panose="020B0504030602030204" pitchFamily="34" charset="0"/>
                <a:cs typeface="Arial"/>
              </a:rPr>
              <a:t>Address Line 2 </a:t>
            </a:r>
          </a:p>
          <a:p>
            <a:pPr>
              <a:lnSpc>
                <a:spcPts val="1200"/>
              </a:lnSpc>
            </a:pPr>
            <a:r>
              <a:rPr lang="en-US" sz="1000">
                <a:solidFill>
                  <a:schemeClr val="bg1"/>
                </a:solidFill>
                <a:latin typeface="Ubuntu" panose="020B0504030602030204" pitchFamily="34" charset="0"/>
                <a:cs typeface="Arial"/>
              </a:rPr>
              <a:t>Address Line 3</a:t>
            </a:r>
          </a:p>
        </p:txBody>
      </p:sp>
      <p:sp>
        <p:nvSpPr>
          <p:cNvPr id="62" name="Rectangle 61"/>
          <p:cNvSpPr/>
          <p:nvPr>
            <p:custDataLst>
              <p:tags r:id="rId3"/>
            </p:custDataLst>
          </p:nvPr>
        </p:nvSpPr>
        <p:spPr>
          <a:xfrm>
            <a:off x="6324599" y="2397949"/>
            <a:ext cx="2240280" cy="1031051"/>
          </a:xfrm>
          <a:prstGeom prst="rect">
            <a:avLst/>
          </a:prstGeom>
        </p:spPr>
        <p:txBody>
          <a:bodyPr wrap="square" lIns="0" tIns="0" rIns="0" bIns="0">
            <a:spAutoFit/>
          </a:bodyPr>
          <a:lstStyle/>
          <a:p>
            <a:pPr>
              <a:spcAft>
                <a:spcPts val="600"/>
              </a:spcAft>
            </a:pPr>
            <a:r>
              <a:rPr lang="en-US" sz="1200" b="1">
                <a:solidFill>
                  <a:schemeClr val="bg1"/>
                </a:solidFill>
                <a:latin typeface="Ubuntu" panose="020B0504030602030204" pitchFamily="34" charset="0"/>
                <a:cs typeface="Arial"/>
              </a:rPr>
              <a:t>Name, Last Name</a:t>
            </a:r>
          </a:p>
          <a:p>
            <a:pPr>
              <a:lnSpc>
                <a:spcPts val="1200"/>
              </a:lnSpc>
            </a:pPr>
            <a:r>
              <a:rPr lang="en-US" sz="1000">
                <a:solidFill>
                  <a:schemeClr val="bg1"/>
                </a:solidFill>
                <a:latin typeface="Ubuntu" panose="020B0504030602030204" pitchFamily="34" charset="0"/>
                <a:cs typeface="Arial"/>
              </a:rPr>
              <a:t>Title/Role</a:t>
            </a:r>
          </a:p>
          <a:p>
            <a:pPr>
              <a:lnSpc>
                <a:spcPts val="1200"/>
              </a:lnSpc>
            </a:pPr>
            <a:r>
              <a:rPr lang="en-US" sz="1000">
                <a:solidFill>
                  <a:schemeClr val="bg1"/>
                </a:solidFill>
                <a:latin typeface="Ubuntu" panose="020B0504030602030204" pitchFamily="34" charset="0"/>
                <a:cs typeface="Arial"/>
              </a:rPr>
              <a:t>Capgemini Office (Optional)</a:t>
            </a:r>
          </a:p>
          <a:p>
            <a:pPr>
              <a:lnSpc>
                <a:spcPts val="1200"/>
              </a:lnSpc>
            </a:pPr>
            <a:r>
              <a:rPr lang="en-US" sz="1000">
                <a:solidFill>
                  <a:schemeClr val="bg1"/>
                </a:solidFill>
                <a:latin typeface="Ubuntu" panose="020B0504030602030204" pitchFamily="34" charset="0"/>
                <a:cs typeface="Arial"/>
              </a:rPr>
              <a:t>Address Line 1</a:t>
            </a:r>
          </a:p>
          <a:p>
            <a:pPr>
              <a:lnSpc>
                <a:spcPts val="1200"/>
              </a:lnSpc>
            </a:pPr>
            <a:r>
              <a:rPr lang="en-US" sz="1000">
                <a:solidFill>
                  <a:schemeClr val="bg1"/>
                </a:solidFill>
                <a:latin typeface="Ubuntu" panose="020B0504030602030204" pitchFamily="34" charset="0"/>
                <a:cs typeface="Arial"/>
              </a:rPr>
              <a:t>Address Line 2 </a:t>
            </a:r>
          </a:p>
          <a:p>
            <a:pPr>
              <a:lnSpc>
                <a:spcPts val="1200"/>
              </a:lnSpc>
            </a:pPr>
            <a:r>
              <a:rPr lang="en-US" sz="1000">
                <a:solidFill>
                  <a:schemeClr val="bg1"/>
                </a:solidFill>
                <a:latin typeface="Ubuntu" panose="020B0504030602030204" pitchFamily="34" charset="0"/>
                <a:cs typeface="Arial"/>
              </a:rPr>
              <a:t>Address Line 3</a:t>
            </a:r>
          </a:p>
        </p:txBody>
      </p:sp>
      <p:sp>
        <p:nvSpPr>
          <p:cNvPr id="63" name="Rectangle 62"/>
          <p:cNvSpPr/>
          <p:nvPr>
            <p:custDataLst>
              <p:tags r:id="rId4"/>
            </p:custDataLst>
          </p:nvPr>
        </p:nvSpPr>
        <p:spPr>
          <a:xfrm>
            <a:off x="9499996" y="2397949"/>
            <a:ext cx="2240280" cy="1031051"/>
          </a:xfrm>
          <a:prstGeom prst="rect">
            <a:avLst/>
          </a:prstGeom>
        </p:spPr>
        <p:txBody>
          <a:bodyPr wrap="square" lIns="0" tIns="0" rIns="0" bIns="0">
            <a:spAutoFit/>
          </a:bodyPr>
          <a:lstStyle/>
          <a:p>
            <a:pPr>
              <a:spcAft>
                <a:spcPts val="600"/>
              </a:spcAft>
            </a:pPr>
            <a:r>
              <a:rPr lang="en-US" sz="1200" b="1">
                <a:solidFill>
                  <a:schemeClr val="bg1"/>
                </a:solidFill>
                <a:latin typeface="Ubuntu" panose="020B0504030602030204" pitchFamily="34" charset="0"/>
                <a:cs typeface="Arial"/>
              </a:rPr>
              <a:t>Name, Last Name</a:t>
            </a:r>
          </a:p>
          <a:p>
            <a:pPr>
              <a:lnSpc>
                <a:spcPts val="1200"/>
              </a:lnSpc>
            </a:pPr>
            <a:r>
              <a:rPr lang="en-US" sz="1000">
                <a:solidFill>
                  <a:schemeClr val="bg1"/>
                </a:solidFill>
                <a:latin typeface="Ubuntu" panose="020B0504030602030204" pitchFamily="34" charset="0"/>
                <a:cs typeface="Arial"/>
              </a:rPr>
              <a:t>Title/Role</a:t>
            </a:r>
          </a:p>
          <a:p>
            <a:pPr>
              <a:lnSpc>
                <a:spcPts val="1200"/>
              </a:lnSpc>
            </a:pPr>
            <a:r>
              <a:rPr lang="en-US" sz="1000">
                <a:solidFill>
                  <a:schemeClr val="bg1"/>
                </a:solidFill>
                <a:latin typeface="Ubuntu" panose="020B0504030602030204" pitchFamily="34" charset="0"/>
                <a:cs typeface="Arial"/>
              </a:rPr>
              <a:t>Capgemini Office (Optional)</a:t>
            </a:r>
          </a:p>
          <a:p>
            <a:pPr>
              <a:lnSpc>
                <a:spcPts val="1200"/>
              </a:lnSpc>
            </a:pPr>
            <a:r>
              <a:rPr lang="en-US" sz="1000">
                <a:solidFill>
                  <a:schemeClr val="bg1"/>
                </a:solidFill>
                <a:latin typeface="Ubuntu" panose="020B0504030602030204" pitchFamily="34" charset="0"/>
                <a:cs typeface="Arial"/>
              </a:rPr>
              <a:t>Address Line 1</a:t>
            </a:r>
          </a:p>
          <a:p>
            <a:pPr>
              <a:lnSpc>
                <a:spcPts val="1200"/>
              </a:lnSpc>
            </a:pPr>
            <a:r>
              <a:rPr lang="en-US" sz="1000">
                <a:solidFill>
                  <a:schemeClr val="bg1"/>
                </a:solidFill>
                <a:latin typeface="Ubuntu" panose="020B0504030602030204" pitchFamily="34" charset="0"/>
                <a:cs typeface="Arial"/>
              </a:rPr>
              <a:t>Address Line 2 </a:t>
            </a:r>
          </a:p>
          <a:p>
            <a:pPr>
              <a:lnSpc>
                <a:spcPts val="1200"/>
              </a:lnSpc>
            </a:pPr>
            <a:r>
              <a:rPr lang="en-US" sz="1000">
                <a:solidFill>
                  <a:schemeClr val="bg1"/>
                </a:solidFill>
                <a:latin typeface="Ubuntu" panose="020B0504030602030204" pitchFamily="34" charset="0"/>
                <a:cs typeface="Arial"/>
              </a:rPr>
              <a:t>Address Line 3</a:t>
            </a:r>
          </a:p>
        </p:txBody>
      </p:sp>
      <p:cxnSp>
        <p:nvCxnSpPr>
          <p:cNvPr id="64" name="Straight Connector 63"/>
          <p:cNvCxnSpPr/>
          <p:nvPr/>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6E560A55-CF18-4C11-8B57-BBD5A6CD7E74}"/>
              </a:ext>
            </a:extLst>
          </p:cNvPr>
          <p:cNvSpPr/>
          <p:nvPr/>
        </p:nvSpPr>
        <p:spPr>
          <a:xfrm>
            <a:off x="426523" y="2805111"/>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a:solidFill>
                  <a:schemeClr val="bg1"/>
                </a:solidFill>
                <a:effectLst/>
                <a:latin typeface="Ubuntu" panose="020B0504030602030204" pitchFamily="34" charset="0"/>
              </a:rPr>
              <a:t>Get the Future You Want </a:t>
            </a:r>
            <a:r>
              <a:rPr lang="en-US" sz="900">
                <a:solidFill>
                  <a:schemeClr val="bg1"/>
                </a:solidFill>
                <a:effectLst/>
                <a:latin typeface="Ubuntu" panose="020B0504030602030204" pitchFamily="34" charset="0"/>
              </a:rPr>
              <a:t>|</a:t>
            </a:r>
            <a:r>
              <a:rPr lang="en-GB" sz="900">
                <a:solidFill>
                  <a:schemeClr val="bg1"/>
                </a:solidFill>
                <a:effectLst/>
                <a:latin typeface="Ubuntu" panose="020B0504030602030204" pitchFamily="34" charset="0"/>
              </a:rPr>
              <a:t> </a:t>
            </a:r>
            <a:r>
              <a:rPr lang="en-US" sz="1050">
                <a:solidFill>
                  <a:schemeClr val="accent2"/>
                </a:solidFill>
                <a:latin typeface="Ubuntu" panose="020B0504030602030204" pitchFamily="34" charset="0"/>
              </a:rPr>
              <a:t>www.capgemini.com</a:t>
            </a:r>
          </a:p>
        </p:txBody>
      </p:sp>
      <p:pic>
        <p:nvPicPr>
          <p:cNvPr id="24" name="Image 23" descr="Une image contenant texte&#10;&#10;Description générée automatiquement">
            <a:extLst>
              <a:ext uri="{FF2B5EF4-FFF2-40B4-BE49-F238E27FC236}">
                <a16:creationId xmlns:a16="http://schemas.microsoft.com/office/drawing/2014/main" id="{67291309-8FC0-47AE-9F48-E59E45B7FC66}"/>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8765367" y="5376781"/>
            <a:ext cx="3024000" cy="1226177"/>
          </a:xfrm>
          <a:prstGeom prst="rect">
            <a:avLst/>
          </a:prstGeom>
        </p:spPr>
      </p:pic>
    </p:spTree>
    <p:extLst>
      <p:ext uri="{BB962C8B-B14F-4D97-AF65-F5344CB8AC3E}">
        <p14:creationId xmlns:p14="http://schemas.microsoft.com/office/powerpoint/2010/main" val="652207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a:t>Insert Picture and send </a:t>
            </a:r>
            <a:r>
              <a:rPr lang="de-DE" err="1"/>
              <a:t>to</a:t>
            </a:r>
            <a:r>
              <a:rPr lang="de-DE"/>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Ubuntu" panose="020B0504030602030204" pitchFamily="34" charset="0"/>
              </a:defRPr>
            </a:lvl1pPr>
          </a:lstStyle>
          <a:p>
            <a:r>
              <a:rPr lang="fr-FR"/>
              <a:t>Modifiez le style du titre</a:t>
            </a:r>
            <a:endParaRPr lang="en-GB"/>
          </a:p>
        </p:txBody>
      </p:sp>
      <p:pic>
        <p:nvPicPr>
          <p:cNvPr id="7" name="Image 6" descr="Une image contenant texte&#10;&#10;Description générée automatiquement">
            <a:extLst>
              <a:ext uri="{FF2B5EF4-FFF2-40B4-BE49-F238E27FC236}">
                <a16:creationId xmlns:a16="http://schemas.microsoft.com/office/drawing/2014/main" id="{873884F3-4760-488E-A25C-0D285C88AE3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408" y="260648"/>
            <a:ext cx="3024000" cy="1226177"/>
          </a:xfrm>
          <a:prstGeom prst="rect">
            <a:avLst/>
          </a:prstGeom>
        </p:spPr>
      </p:pic>
    </p:spTree>
    <p:extLst>
      <p:ext uri="{BB962C8B-B14F-4D97-AF65-F5344CB8AC3E}">
        <p14:creationId xmlns:p14="http://schemas.microsoft.com/office/powerpoint/2010/main" val="1990185582"/>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1_Final Slide 1">
    <p:bg>
      <p:bgPr>
        <a:solidFill>
          <a:srgbClr val="272936"/>
        </a:solidFill>
        <a:effectLst/>
      </p:bgPr>
    </p:bg>
    <p:spTree>
      <p:nvGrpSpPr>
        <p:cNvPr id="1" name=""/>
        <p:cNvGrpSpPr/>
        <p:nvPr/>
      </p:nvGrpSpPr>
      <p:grpSpPr>
        <a:xfrm>
          <a:off x="0" y="0"/>
          <a:ext cx="0" cy="0"/>
          <a:chOff x="0" y="0"/>
          <a:chExt cx="0" cy="0"/>
        </a:xfrm>
      </p:grpSpPr>
      <p:pic>
        <p:nvPicPr>
          <p:cNvPr id="3" name="Image 2" descr="Une image contenant texte&#10;&#10;Description générée automatiquement">
            <a:extLst>
              <a:ext uri="{FF2B5EF4-FFF2-40B4-BE49-F238E27FC236}">
                <a16:creationId xmlns:a16="http://schemas.microsoft.com/office/drawing/2014/main" id="{4DF6B7E3-9385-486A-9E72-0D561900C7F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669" y="622130"/>
            <a:ext cx="3024000" cy="1226177"/>
          </a:xfrm>
          <a:prstGeom prst="rect">
            <a:avLst/>
          </a:prstGeom>
        </p:spPr>
      </p:pic>
    </p:spTree>
    <p:extLst>
      <p:ext uri="{BB962C8B-B14F-4D97-AF65-F5344CB8AC3E}">
        <p14:creationId xmlns:p14="http://schemas.microsoft.com/office/powerpoint/2010/main" val="790077819"/>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ection A – Narrow">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FE52CB-A5C1-42B8-B226-A7E99CA7F920}"/>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ltGray">
          <a:xfrm>
            <a:off x="0" y="944"/>
            <a:ext cx="12192000" cy="6860032"/>
          </a:xfrm>
          <a:prstGeom prst="rect">
            <a:avLst/>
          </a:prstGeom>
        </p:spPr>
      </p:pic>
      <p:sp>
        <p:nvSpPr>
          <p:cNvPr id="20" name="Rectangle 19">
            <a:extLst>
              <a:ext uri="{FF2B5EF4-FFF2-40B4-BE49-F238E27FC236}">
                <a16:creationId xmlns:a16="http://schemas.microsoft.com/office/drawing/2014/main" id="{C883B4EA-D053-4E5C-84C3-EE72BC24E22C}"/>
              </a:ext>
            </a:extLst>
          </p:cNvPr>
          <p:cNvSpPr/>
          <p:nvPr userDrawn="1"/>
        </p:nvSpPr>
        <p:spPr bwMode="white">
          <a:xfrm>
            <a:off x="2679031" y="-1"/>
            <a:ext cx="4562277" cy="6858001"/>
          </a:xfrm>
          <a:prstGeom prst="rect">
            <a:avLst/>
          </a:pr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chemeClr val="tx1"/>
              </a:solidFill>
              <a:latin typeface="+mj-lt"/>
            </a:endParaRPr>
          </a:p>
        </p:txBody>
      </p:sp>
      <p:sp>
        <p:nvSpPr>
          <p:cNvPr id="14" name="Title 1">
            <a:extLst>
              <a:ext uri="{FF2B5EF4-FFF2-40B4-BE49-F238E27FC236}">
                <a16:creationId xmlns:a16="http://schemas.microsoft.com/office/drawing/2014/main" id="{50A620EA-D7F6-457A-9F84-F5DC18B217C6}"/>
              </a:ext>
            </a:extLst>
          </p:cNvPr>
          <p:cNvSpPr>
            <a:spLocks noGrp="1"/>
          </p:cNvSpPr>
          <p:nvPr>
            <p:ph type="ctrTitle" hasCustomPrompt="1"/>
          </p:nvPr>
        </p:nvSpPr>
        <p:spPr bwMode="invGray">
          <a:xfrm>
            <a:off x="3125940" y="3287890"/>
            <a:ext cx="3641582" cy="11761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noAutofit/>
          </a:bodyPr>
          <a:lstStyle>
            <a:lvl1pPr algn="ctr">
              <a:lnSpc>
                <a:spcPct val="100000"/>
              </a:lnSpc>
              <a:defRPr lang="en-US" sz="2500" b="0" cap="all" baseline="0" dirty="0">
                <a:solidFill>
                  <a:schemeClr val="bg1"/>
                </a:solidFill>
                <a:latin typeface="Ubuntu" panose="020B0504030602030204" pitchFamily="34" charset="0"/>
              </a:defRPr>
            </a:lvl1pPr>
          </a:lstStyle>
          <a:p>
            <a:pPr marL="0" lvl="0"/>
            <a:r>
              <a:rPr lang="en-US"/>
              <a:t>SECTION TITLE ALL CAPS, LOREM IPSUM DOLOR AMET.</a:t>
            </a:r>
          </a:p>
        </p:txBody>
      </p:sp>
      <p:pic>
        <p:nvPicPr>
          <p:cNvPr id="6" name="Picture 5">
            <a:extLst>
              <a:ext uri="{FF2B5EF4-FFF2-40B4-BE49-F238E27FC236}">
                <a16:creationId xmlns:a16="http://schemas.microsoft.com/office/drawing/2014/main" id="{4AC2D978-8882-4AFA-86B2-EF5BC2A8530A}"/>
              </a:ext>
            </a:extLst>
          </p:cNvPr>
          <p:cNvPicPr>
            <a:picLocks noChangeAspect="1"/>
          </p:cNvPicPr>
          <p:nvPr userDrawn="1"/>
        </p:nvPicPr>
        <p:blipFill>
          <a:blip r:embed="rId3"/>
          <a:stretch>
            <a:fillRect/>
          </a:stretch>
        </p:blipFill>
        <p:spPr>
          <a:xfrm>
            <a:off x="3689968" y="-3920"/>
            <a:ext cx="573846" cy="2946314"/>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44EDB8CD-D570-4B36-A15F-DD1E361EF259}"/>
              </a:ext>
            </a:extLst>
          </p:cNvPr>
          <p:cNvPicPr>
            <a:picLocks noChangeAspect="1"/>
          </p:cNvPicPr>
          <p:nvPr userDrawn="1"/>
        </p:nvPicPr>
        <p:blipFill>
          <a:blip r:embed="rId4"/>
          <a:stretch>
            <a:fillRect/>
          </a:stretch>
        </p:blipFill>
        <p:spPr>
          <a:xfrm>
            <a:off x="4263814" y="1139617"/>
            <a:ext cx="1550027" cy="1808365"/>
          </a:xfrm>
          <a:prstGeom prst="rect">
            <a:avLst/>
          </a:prstGeom>
        </p:spPr>
      </p:pic>
      <p:pic>
        <p:nvPicPr>
          <p:cNvPr id="9" name="Picture 8" descr="A picture containing venn diagram&#10;&#10;Description automatically generated">
            <a:extLst>
              <a:ext uri="{FF2B5EF4-FFF2-40B4-BE49-F238E27FC236}">
                <a16:creationId xmlns:a16="http://schemas.microsoft.com/office/drawing/2014/main" id="{46D3A33D-B870-46A7-9EA1-51B5C4F42F61}"/>
              </a:ext>
            </a:extLst>
          </p:cNvPr>
          <p:cNvPicPr>
            <a:picLocks noChangeAspect="1"/>
          </p:cNvPicPr>
          <p:nvPr userDrawn="1"/>
        </p:nvPicPr>
        <p:blipFill>
          <a:blip r:embed="rId5"/>
          <a:stretch>
            <a:fillRect/>
          </a:stretch>
        </p:blipFill>
        <p:spPr>
          <a:xfrm>
            <a:off x="5814582" y="1137677"/>
            <a:ext cx="2555267" cy="6008579"/>
          </a:xfrm>
          <a:prstGeom prst="rect">
            <a:avLst/>
          </a:prstGeom>
        </p:spPr>
      </p:pic>
      <p:sp>
        <p:nvSpPr>
          <p:cNvPr id="3" name="Text Placeholder 2">
            <a:extLst>
              <a:ext uri="{FF2B5EF4-FFF2-40B4-BE49-F238E27FC236}">
                <a16:creationId xmlns:a16="http://schemas.microsoft.com/office/drawing/2014/main" id="{D19AEC72-27C4-4556-93EC-C7570CE2148B}"/>
              </a:ext>
            </a:extLst>
          </p:cNvPr>
          <p:cNvSpPr>
            <a:spLocks noGrp="1"/>
          </p:cNvSpPr>
          <p:nvPr>
            <p:ph type="body" sz="quarter" idx="10" hasCustomPrompt="1"/>
          </p:nvPr>
        </p:nvSpPr>
        <p:spPr>
          <a:xfrm>
            <a:off x="3125788" y="1600264"/>
            <a:ext cx="3641725" cy="1336675"/>
          </a:xfrm>
          <a:prstGeom prst="rect">
            <a:avLst/>
          </a:prstGeom>
        </p:spPr>
        <p:txBody>
          <a:bodyPr/>
          <a:lstStyle>
            <a:lvl1pPr marL="0" indent="0" algn="ctr">
              <a:buNone/>
              <a:defRPr sz="9600">
                <a:solidFill>
                  <a:srgbClr val="00B9E8"/>
                </a:solidFill>
                <a:latin typeface="Ubuntu" panose="020B0504030602030204" pitchFamily="34" charset="0"/>
              </a:defRPr>
            </a:lvl1pPr>
          </a:lstStyle>
          <a:p>
            <a:pPr lvl="0"/>
            <a:r>
              <a:rPr lang="en-US"/>
              <a:t>1</a:t>
            </a:r>
            <a:endParaRPr lang="en-GB"/>
          </a:p>
        </p:txBody>
      </p:sp>
      <p:grpSp>
        <p:nvGrpSpPr>
          <p:cNvPr id="13" name="Group 37">
            <a:extLst>
              <a:ext uri="{FF2B5EF4-FFF2-40B4-BE49-F238E27FC236}">
                <a16:creationId xmlns:a16="http://schemas.microsoft.com/office/drawing/2014/main" id="{66DB8712-4F4E-4114-B3E8-851145F3E59A}"/>
              </a:ext>
            </a:extLst>
          </p:cNvPr>
          <p:cNvGrpSpPr/>
          <p:nvPr userDrawn="1"/>
        </p:nvGrpSpPr>
        <p:grpSpPr>
          <a:xfrm>
            <a:off x="11559747" y="210928"/>
            <a:ext cx="413177" cy="382296"/>
            <a:chOff x="5481638" y="2859088"/>
            <a:chExt cx="1231900" cy="1139825"/>
          </a:xfrm>
          <a:solidFill>
            <a:schemeClr val="bg1"/>
          </a:solidFill>
        </p:grpSpPr>
        <p:sp>
          <p:nvSpPr>
            <p:cNvPr id="15" name="Freeform 320">
              <a:extLst>
                <a:ext uri="{FF2B5EF4-FFF2-40B4-BE49-F238E27FC236}">
                  <a16:creationId xmlns:a16="http://schemas.microsoft.com/office/drawing/2014/main" id="{46271D6B-FF3D-4B16-807C-A775621A0ED5}"/>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321">
              <a:extLst>
                <a:ext uri="{FF2B5EF4-FFF2-40B4-BE49-F238E27FC236}">
                  <a16:creationId xmlns:a16="http://schemas.microsoft.com/office/drawing/2014/main" id="{19B223FC-79E0-4FBE-B983-062163C65EED}"/>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005392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150"/>
                                        <p:tgtEl>
                                          <p:spTgt spid="7"/>
                                        </p:tgtEl>
                                      </p:cBhvr>
                                    </p:animEffect>
                                  </p:childTnLst>
                                </p:cTn>
                              </p:par>
                              <p:par>
                                <p:cTn id="8" presetID="6" presetClass="emph" presetSubtype="0" fill="hold" nodeType="withEffect">
                                  <p:stCondLst>
                                    <p:cond delay="0"/>
                                  </p:stCondLst>
                                  <p:childTnLst>
                                    <p:animScale>
                                      <p:cBhvr>
                                        <p:cTn id="9" dur="150" fill="hold"/>
                                        <p:tgtEl>
                                          <p:spTgt spid="7"/>
                                        </p:tgtEl>
                                      </p:cBhvr>
                                      <p:by x="110000" y="110000"/>
                                    </p:animScale>
                                  </p:childTnLst>
                                </p:cTn>
                              </p:par>
                              <p:par>
                                <p:cTn id="10" presetID="6" presetClass="emph" presetSubtype="0" decel="100000" fill="hold" nodeType="withEffect">
                                  <p:stCondLst>
                                    <p:cond delay="200"/>
                                  </p:stCondLst>
                                  <p:childTnLst>
                                    <p:animScale>
                                      <p:cBhvr>
                                        <p:cTn id="11" dur="3450" fill="hold"/>
                                        <p:tgtEl>
                                          <p:spTgt spid="7"/>
                                        </p:tgtEl>
                                      </p:cBhvr>
                                      <p:by x="90990" y="90990"/>
                                    </p:animScale>
                                  </p:childTnLst>
                                </p:cTn>
                              </p:par>
                              <p:par>
                                <p:cTn id="12" presetID="10" presetClass="entr" presetSubtype="0" fill="hold" grpId="0" nodeType="withEffect">
                                  <p:stCondLst>
                                    <p:cond delay="130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0" presetClass="entr" presetSubtype="0" fill="hold" grpId="0" nodeType="withEffect">
                                  <p:stCondLst>
                                    <p:cond delay="1750"/>
                                  </p:stCondLst>
                                  <p:iterate type="wd">
                                    <p:tmPct val="16667"/>
                                  </p:iterate>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64" presetClass="path" presetSubtype="0" decel="100000" fill="hold" grpId="1" nodeType="withEffect">
                                  <p:stCondLst>
                                    <p:cond delay="1750"/>
                                  </p:stCondLst>
                                  <p:iterate type="wd">
                                    <p:tmPct val="16667"/>
                                  </p:iterate>
                                  <p:childTnLst>
                                    <p:animMotion origin="layout" path="M 8.33333E-7 0.02615 L 8.33333E-7 3.7037E-6 " pathEditMode="relative" rAng="0" ptsTypes="AA">
                                      <p:cBhvr>
                                        <p:cTn id="19" dur="500" fill="hold"/>
                                        <p:tgtEl>
                                          <p:spTgt spid="14"/>
                                        </p:tgtEl>
                                        <p:attrNameLst>
                                          <p:attrName>ppt_x</p:attrName>
                                          <p:attrName>ppt_y</p:attrName>
                                        </p:attrNameLst>
                                      </p:cBhvr>
                                      <p:rCtr x="0" y="-1319"/>
                                    </p:animMotion>
                                  </p:childTnLst>
                                </p:cTn>
                              </p:par>
                              <p:par>
                                <p:cTn id="20" presetID="10" presetClass="entr" presetSubtype="0" fill="hold" grpId="1" nodeType="withEffect">
                                  <p:stCondLst>
                                    <p:cond delay="125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63" presetClass="path" presetSubtype="0" decel="100000" fill="hold" grpId="0" nodeType="withEffect">
                                  <p:stCondLst>
                                    <p:cond delay="1250"/>
                                  </p:stCondLst>
                                  <p:childTnLst>
                                    <p:animMotion origin="layout" path="M -0.05937 0 L -8.33333E-7 0 " pathEditMode="relative" rAng="0" ptsTypes="AA">
                                      <p:cBhvr>
                                        <p:cTn id="24" dur="1100" fill="hold"/>
                                        <p:tgtEl>
                                          <p:spTgt spid="20"/>
                                        </p:tgtEl>
                                        <p:attrNameLst>
                                          <p:attrName>ppt_x</p:attrName>
                                          <p:attrName>ppt_y</p:attrName>
                                        </p:attrNameLst>
                                      </p:cBhvr>
                                      <p:rCtr x="2969" y="0"/>
                                    </p:animMotion>
                                  </p:childTnLst>
                                </p:cTn>
                              </p:par>
                              <p:par>
                                <p:cTn id="25" presetID="22" presetClass="entr" presetSubtype="4" fill="hold" nodeType="withEffect">
                                  <p:stCondLst>
                                    <p:cond delay="20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2200"/>
                                        <p:tgtEl>
                                          <p:spTgt spid="9"/>
                                        </p:tgtEl>
                                      </p:cBhvr>
                                    </p:animEffect>
                                  </p:childTnLst>
                                </p:cTn>
                              </p:par>
                              <p:par>
                                <p:cTn id="28" presetID="22" presetClass="entr" presetSubtype="2" fill="hold" nodeType="withEffect">
                                  <p:stCondLst>
                                    <p:cond delay="2100"/>
                                  </p:stCondLst>
                                  <p:childTnLst>
                                    <p:set>
                                      <p:cBhvr>
                                        <p:cTn id="29" dur="1" fill="hold">
                                          <p:stCondLst>
                                            <p:cond delay="0"/>
                                          </p:stCondLst>
                                        </p:cTn>
                                        <p:tgtEl>
                                          <p:spTgt spid="8"/>
                                        </p:tgtEl>
                                        <p:attrNameLst>
                                          <p:attrName>style.visibility</p:attrName>
                                        </p:attrNameLst>
                                      </p:cBhvr>
                                      <p:to>
                                        <p:strVal val="visible"/>
                                      </p:to>
                                    </p:set>
                                    <p:animEffect transition="in" filter="wipe(right)">
                                      <p:cBhvr>
                                        <p:cTn id="30" dur="1250"/>
                                        <p:tgtEl>
                                          <p:spTgt spid="8"/>
                                        </p:tgtEl>
                                      </p:cBhvr>
                                    </p:animEffect>
                                  </p:childTnLst>
                                </p:cTn>
                              </p:par>
                              <p:par>
                                <p:cTn id="31" presetID="22" presetClass="entr" presetSubtype="4" fill="hold" nodeType="withEffect">
                                  <p:stCondLst>
                                    <p:cond delay="330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11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14" grpId="0"/>
      <p:bldP spid="14" grpId="1"/>
      <p:bldP spid="3" grpId="0">
        <p:tmplLst>
          <p:tmpl>
            <p:tnLst>
              <p:par>
                <p:cTn presetID="10" presetClass="entr" presetSubtype="0" fill="hold" nodeType="withEffect">
                  <p:stCondLst>
                    <p:cond delay="130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89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58274-898F-B7C5-9FCB-3E1034A0A73A}"/>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5BF9F9-3AE6-BB47-A9E9-12357957B654}"/>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063751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B92814EB-708F-421C-9F3F-E5C7B767B62F}"/>
              </a:ext>
            </a:extLst>
          </p:cNvPr>
          <p:cNvSpPr>
            <a:spLocks noGrp="1"/>
          </p:cNvSpPr>
          <p:nvPr>
            <p:ph type="pic" sz="quarter" idx="10" hasCustomPrompt="1"/>
          </p:nvPr>
        </p:nvSpPr>
        <p:spPr>
          <a:xfrm>
            <a:off x="0" y="0"/>
            <a:ext cx="12192000" cy="6858000"/>
          </a:xfrm>
          <a:custGeom>
            <a:avLst/>
            <a:gdLst>
              <a:gd name="connsiteX0" fmla="*/ 10205289 w 12192000"/>
              <a:gd name="connsiteY0" fmla="*/ 966629 h 6858000"/>
              <a:gd name="connsiteX1" fmla="*/ 10155045 w 12192000"/>
              <a:gd name="connsiteY1" fmla="*/ 1089100 h 6858000"/>
              <a:gd name="connsiteX2" fmla="*/ 10129923 w 12192000"/>
              <a:gd name="connsiteY2" fmla="*/ 1057697 h 6858000"/>
              <a:gd name="connsiteX3" fmla="*/ 10205289 w 12192000"/>
              <a:gd name="connsiteY3" fmla="*/ 966629 h 6858000"/>
              <a:gd name="connsiteX4" fmla="*/ 10359163 w 12192000"/>
              <a:gd name="connsiteY4" fmla="*/ 768791 h 6858000"/>
              <a:gd name="connsiteX5" fmla="*/ 10381145 w 12192000"/>
              <a:gd name="connsiteY5" fmla="*/ 803334 h 6858000"/>
              <a:gd name="connsiteX6" fmla="*/ 10330900 w 12192000"/>
              <a:gd name="connsiteY6" fmla="*/ 875561 h 6858000"/>
              <a:gd name="connsiteX7" fmla="*/ 10359163 w 12192000"/>
              <a:gd name="connsiteY7" fmla="*/ 768791 h 6858000"/>
              <a:gd name="connsiteX8" fmla="*/ 11203898 w 12192000"/>
              <a:gd name="connsiteY8" fmla="*/ 658881 h 6858000"/>
              <a:gd name="connsiteX9" fmla="*/ 11178776 w 12192000"/>
              <a:gd name="connsiteY9" fmla="*/ 684003 h 6858000"/>
              <a:gd name="connsiteX10" fmla="*/ 11203898 w 12192000"/>
              <a:gd name="connsiteY10" fmla="*/ 709126 h 6858000"/>
              <a:gd name="connsiteX11" fmla="*/ 11229020 w 12192000"/>
              <a:gd name="connsiteY11" fmla="*/ 684003 h 6858000"/>
              <a:gd name="connsiteX12" fmla="*/ 11203898 w 12192000"/>
              <a:gd name="connsiteY12" fmla="*/ 658881 h 6858000"/>
              <a:gd name="connsiteX13" fmla="*/ 10842765 w 12192000"/>
              <a:gd name="connsiteY13" fmla="*/ 646320 h 6858000"/>
              <a:gd name="connsiteX14" fmla="*/ 10817643 w 12192000"/>
              <a:gd name="connsiteY14" fmla="*/ 674583 h 6858000"/>
              <a:gd name="connsiteX15" fmla="*/ 10842765 w 12192000"/>
              <a:gd name="connsiteY15" fmla="*/ 699705 h 6858000"/>
              <a:gd name="connsiteX16" fmla="*/ 10867887 w 12192000"/>
              <a:gd name="connsiteY16" fmla="*/ 671442 h 6858000"/>
              <a:gd name="connsiteX17" fmla="*/ 10842765 w 12192000"/>
              <a:gd name="connsiteY17" fmla="*/ 646320 h 6858000"/>
              <a:gd name="connsiteX18" fmla="*/ 9570952 w 12192000"/>
              <a:gd name="connsiteY18" fmla="*/ 621198 h 6858000"/>
              <a:gd name="connsiteX19" fmla="*/ 9420219 w 12192000"/>
              <a:gd name="connsiteY19" fmla="*/ 806475 h 6858000"/>
              <a:gd name="connsiteX20" fmla="*/ 9545830 w 12192000"/>
              <a:gd name="connsiteY20" fmla="*/ 969769 h 6858000"/>
              <a:gd name="connsiteX21" fmla="*/ 9665161 w 12192000"/>
              <a:gd name="connsiteY21" fmla="*/ 894402 h 6858000"/>
              <a:gd name="connsiteX22" fmla="*/ 9724826 w 12192000"/>
              <a:gd name="connsiteY22" fmla="*/ 954068 h 6858000"/>
              <a:gd name="connsiteX23" fmla="*/ 9797053 w 12192000"/>
              <a:gd name="connsiteY23" fmla="*/ 900683 h 6858000"/>
              <a:gd name="connsiteX24" fmla="*/ 9847297 w 12192000"/>
              <a:gd name="connsiteY24" fmla="*/ 954068 h 6858000"/>
              <a:gd name="connsiteX25" fmla="*/ 9894401 w 12192000"/>
              <a:gd name="connsiteY25" fmla="*/ 928946 h 6858000"/>
              <a:gd name="connsiteX26" fmla="*/ 9947786 w 12192000"/>
              <a:gd name="connsiteY26" fmla="*/ 1092240 h 6858000"/>
              <a:gd name="connsiteX27" fmla="*/ 9935225 w 12192000"/>
              <a:gd name="connsiteY27" fmla="*/ 957208 h 6858000"/>
              <a:gd name="connsiteX28" fmla="*/ 9985470 w 12192000"/>
              <a:gd name="connsiteY28" fmla="*/ 775072 h 6858000"/>
              <a:gd name="connsiteX29" fmla="*/ 10013732 w 12192000"/>
              <a:gd name="connsiteY29" fmla="*/ 828457 h 6858000"/>
              <a:gd name="connsiteX30" fmla="*/ 10007452 w 12192000"/>
              <a:gd name="connsiteY30" fmla="*/ 875561 h 6858000"/>
              <a:gd name="connsiteX31" fmla="*/ 9944646 w 12192000"/>
              <a:gd name="connsiteY31" fmla="*/ 935226 h 6858000"/>
              <a:gd name="connsiteX32" fmla="*/ 9969768 w 12192000"/>
              <a:gd name="connsiteY32" fmla="*/ 954068 h 6858000"/>
              <a:gd name="connsiteX33" fmla="*/ 10045135 w 12192000"/>
              <a:gd name="connsiteY33" fmla="*/ 878701 h 6858000"/>
              <a:gd name="connsiteX34" fmla="*/ 10092239 w 12192000"/>
              <a:gd name="connsiteY34" fmla="*/ 844158 h 6858000"/>
              <a:gd name="connsiteX35" fmla="*/ 10092239 w 12192000"/>
              <a:gd name="connsiteY35" fmla="*/ 859859 h 6858000"/>
              <a:gd name="connsiteX36" fmla="*/ 10148764 w 12192000"/>
              <a:gd name="connsiteY36" fmla="*/ 938366 h 6858000"/>
              <a:gd name="connsiteX37" fmla="*/ 10208430 w 12192000"/>
              <a:gd name="connsiteY37" fmla="*/ 891262 h 6858000"/>
              <a:gd name="connsiteX38" fmla="*/ 10211570 w 12192000"/>
              <a:gd name="connsiteY38" fmla="*/ 935226 h 6858000"/>
              <a:gd name="connsiteX39" fmla="*/ 10098520 w 12192000"/>
              <a:gd name="connsiteY39" fmla="*/ 1057697 h 6858000"/>
              <a:gd name="connsiteX40" fmla="*/ 10158185 w 12192000"/>
              <a:gd name="connsiteY40" fmla="*/ 1120503 h 6858000"/>
              <a:gd name="connsiteX41" fmla="*/ 10252393 w 12192000"/>
              <a:gd name="connsiteY41" fmla="*/ 947787 h 6858000"/>
              <a:gd name="connsiteX42" fmla="*/ 10315199 w 12192000"/>
              <a:gd name="connsiteY42" fmla="*/ 919525 h 6858000"/>
              <a:gd name="connsiteX43" fmla="*/ 10381145 w 12192000"/>
              <a:gd name="connsiteY43" fmla="*/ 954068 h 6858000"/>
              <a:gd name="connsiteX44" fmla="*/ 10481634 w 12192000"/>
              <a:gd name="connsiteY44" fmla="*/ 884982 h 6858000"/>
              <a:gd name="connsiteX45" fmla="*/ 10513037 w 12192000"/>
              <a:gd name="connsiteY45" fmla="*/ 954068 h 6858000"/>
              <a:gd name="connsiteX46" fmla="*/ 10578983 w 12192000"/>
              <a:gd name="connsiteY46" fmla="*/ 778212 h 6858000"/>
              <a:gd name="connsiteX47" fmla="*/ 10632367 w 12192000"/>
              <a:gd name="connsiteY47" fmla="*/ 969769 h 6858000"/>
              <a:gd name="connsiteX48" fmla="*/ 10704594 w 12192000"/>
              <a:gd name="connsiteY48" fmla="*/ 800194 h 6858000"/>
              <a:gd name="connsiteX49" fmla="*/ 10767400 w 12192000"/>
              <a:gd name="connsiteY49" fmla="*/ 954068 h 6858000"/>
              <a:gd name="connsiteX50" fmla="*/ 10830205 w 12192000"/>
              <a:gd name="connsiteY50" fmla="*/ 866140 h 6858000"/>
              <a:gd name="connsiteX51" fmla="*/ 10893011 w 12192000"/>
              <a:gd name="connsiteY51" fmla="*/ 954068 h 6858000"/>
              <a:gd name="connsiteX52" fmla="*/ 10949536 w 12192000"/>
              <a:gd name="connsiteY52" fmla="*/ 900683 h 6858000"/>
              <a:gd name="connsiteX53" fmla="*/ 10980939 w 12192000"/>
              <a:gd name="connsiteY53" fmla="*/ 954068 h 6858000"/>
              <a:gd name="connsiteX54" fmla="*/ 11059446 w 12192000"/>
              <a:gd name="connsiteY54" fmla="*/ 778212 h 6858000"/>
              <a:gd name="connsiteX55" fmla="*/ 11144233 w 12192000"/>
              <a:gd name="connsiteY55" fmla="*/ 954068 h 6858000"/>
              <a:gd name="connsiteX56" fmla="*/ 11197618 w 12192000"/>
              <a:gd name="connsiteY56" fmla="*/ 894402 h 6858000"/>
              <a:gd name="connsiteX57" fmla="*/ 11244722 w 12192000"/>
              <a:gd name="connsiteY57" fmla="*/ 954068 h 6858000"/>
              <a:gd name="connsiteX58" fmla="*/ 11272985 w 12192000"/>
              <a:gd name="connsiteY58" fmla="*/ 938366 h 6858000"/>
              <a:gd name="connsiteX59" fmla="*/ 11225881 w 12192000"/>
              <a:gd name="connsiteY59" fmla="*/ 784493 h 6858000"/>
              <a:gd name="connsiteX60" fmla="*/ 11207039 w 12192000"/>
              <a:gd name="connsiteY60" fmla="*/ 740529 h 6858000"/>
              <a:gd name="connsiteX61" fmla="*/ 11188197 w 12192000"/>
              <a:gd name="connsiteY61" fmla="*/ 743669 h 6858000"/>
              <a:gd name="connsiteX62" fmla="*/ 11147374 w 12192000"/>
              <a:gd name="connsiteY62" fmla="*/ 913244 h 6858000"/>
              <a:gd name="connsiteX63" fmla="*/ 11062586 w 12192000"/>
              <a:gd name="connsiteY63" fmla="*/ 721687 h 6858000"/>
              <a:gd name="connsiteX64" fmla="*/ 10984079 w 12192000"/>
              <a:gd name="connsiteY64" fmla="*/ 875561 h 6858000"/>
              <a:gd name="connsiteX65" fmla="*/ 10977798 w 12192000"/>
              <a:gd name="connsiteY65" fmla="*/ 803334 h 6858000"/>
              <a:gd name="connsiteX66" fmla="*/ 10980939 w 12192000"/>
              <a:gd name="connsiteY66" fmla="*/ 765651 h 6858000"/>
              <a:gd name="connsiteX67" fmla="*/ 10943255 w 12192000"/>
              <a:gd name="connsiteY67" fmla="*/ 740529 h 6858000"/>
              <a:gd name="connsiteX68" fmla="*/ 10896151 w 12192000"/>
              <a:gd name="connsiteY68" fmla="*/ 916384 h 6858000"/>
              <a:gd name="connsiteX69" fmla="*/ 10858468 w 12192000"/>
              <a:gd name="connsiteY69" fmla="*/ 790773 h 6858000"/>
              <a:gd name="connsiteX70" fmla="*/ 10820784 w 12192000"/>
              <a:gd name="connsiteY70" fmla="*/ 740529 h 6858000"/>
              <a:gd name="connsiteX71" fmla="*/ 10773680 w 12192000"/>
              <a:gd name="connsiteY71" fmla="*/ 906964 h 6858000"/>
              <a:gd name="connsiteX72" fmla="*/ 10707734 w 12192000"/>
              <a:gd name="connsiteY72" fmla="*/ 740529 h 6858000"/>
              <a:gd name="connsiteX73" fmla="*/ 10638648 w 12192000"/>
              <a:gd name="connsiteY73" fmla="*/ 897543 h 6858000"/>
              <a:gd name="connsiteX74" fmla="*/ 10578983 w 12192000"/>
              <a:gd name="connsiteY74" fmla="*/ 721687 h 6858000"/>
              <a:gd name="connsiteX75" fmla="*/ 10516177 w 12192000"/>
              <a:gd name="connsiteY75" fmla="*/ 847298 h 6858000"/>
              <a:gd name="connsiteX76" fmla="*/ 10509897 w 12192000"/>
              <a:gd name="connsiteY76" fmla="*/ 847298 h 6858000"/>
              <a:gd name="connsiteX77" fmla="*/ 10509897 w 12192000"/>
              <a:gd name="connsiteY77" fmla="*/ 809615 h 6858000"/>
              <a:gd name="connsiteX78" fmla="*/ 10475353 w 12192000"/>
              <a:gd name="connsiteY78" fmla="*/ 737388 h 6858000"/>
              <a:gd name="connsiteX79" fmla="*/ 10387426 w 12192000"/>
              <a:gd name="connsiteY79" fmla="*/ 919525 h 6858000"/>
              <a:gd name="connsiteX80" fmla="*/ 10349742 w 12192000"/>
              <a:gd name="connsiteY80" fmla="*/ 903823 h 6858000"/>
              <a:gd name="connsiteX81" fmla="*/ 10425109 w 12192000"/>
              <a:gd name="connsiteY81" fmla="*/ 800194 h 6858000"/>
              <a:gd name="connsiteX82" fmla="*/ 10365444 w 12192000"/>
              <a:gd name="connsiteY82" fmla="*/ 740529 h 6858000"/>
              <a:gd name="connsiteX83" fmla="*/ 10286937 w 12192000"/>
              <a:gd name="connsiteY83" fmla="*/ 837877 h 6858000"/>
              <a:gd name="connsiteX84" fmla="*/ 10299498 w 12192000"/>
              <a:gd name="connsiteY84" fmla="*/ 900683 h 6858000"/>
              <a:gd name="connsiteX85" fmla="*/ 10249253 w 12192000"/>
              <a:gd name="connsiteY85" fmla="*/ 922665 h 6858000"/>
              <a:gd name="connsiteX86" fmla="*/ 10239832 w 12192000"/>
              <a:gd name="connsiteY86" fmla="*/ 784493 h 6858000"/>
              <a:gd name="connsiteX87" fmla="*/ 10202149 w 12192000"/>
              <a:gd name="connsiteY87" fmla="*/ 815895 h 6858000"/>
              <a:gd name="connsiteX88" fmla="*/ 10155045 w 12192000"/>
              <a:gd name="connsiteY88" fmla="*/ 897543 h 6858000"/>
              <a:gd name="connsiteX89" fmla="*/ 10133063 w 12192000"/>
              <a:gd name="connsiteY89" fmla="*/ 863000 h 6858000"/>
              <a:gd name="connsiteX90" fmla="*/ 10236692 w 12192000"/>
              <a:gd name="connsiteY90" fmla="*/ 762511 h 6858000"/>
              <a:gd name="connsiteX91" fmla="*/ 10202149 w 12192000"/>
              <a:gd name="connsiteY91" fmla="*/ 727968 h 6858000"/>
              <a:gd name="connsiteX92" fmla="*/ 10107941 w 12192000"/>
              <a:gd name="connsiteY92" fmla="*/ 784493 h 6858000"/>
              <a:gd name="connsiteX93" fmla="*/ 10051415 w 12192000"/>
              <a:gd name="connsiteY93" fmla="*/ 841018 h 6858000"/>
              <a:gd name="connsiteX94" fmla="*/ 10051415 w 12192000"/>
              <a:gd name="connsiteY94" fmla="*/ 825316 h 6858000"/>
              <a:gd name="connsiteX95" fmla="*/ 9985470 w 12192000"/>
              <a:gd name="connsiteY95" fmla="*/ 734248 h 6858000"/>
              <a:gd name="connsiteX96" fmla="*/ 9932085 w 12192000"/>
              <a:gd name="connsiteY96" fmla="*/ 775072 h 6858000"/>
              <a:gd name="connsiteX97" fmla="*/ 9910103 w 12192000"/>
              <a:gd name="connsiteY97" fmla="*/ 740529 h 6858000"/>
              <a:gd name="connsiteX98" fmla="*/ 9884981 w 12192000"/>
              <a:gd name="connsiteY98" fmla="*/ 746809 h 6858000"/>
              <a:gd name="connsiteX99" fmla="*/ 9891261 w 12192000"/>
              <a:gd name="connsiteY99" fmla="*/ 812755 h 6858000"/>
              <a:gd name="connsiteX100" fmla="*/ 9850437 w 12192000"/>
              <a:gd name="connsiteY100" fmla="*/ 922665 h 6858000"/>
              <a:gd name="connsiteX101" fmla="*/ 9822175 w 12192000"/>
              <a:gd name="connsiteY101" fmla="*/ 800194 h 6858000"/>
              <a:gd name="connsiteX102" fmla="*/ 9809614 w 12192000"/>
              <a:gd name="connsiteY102" fmla="*/ 797054 h 6858000"/>
              <a:gd name="connsiteX103" fmla="*/ 9781351 w 12192000"/>
              <a:gd name="connsiteY103" fmla="*/ 853579 h 6858000"/>
              <a:gd name="connsiteX104" fmla="*/ 9734247 w 12192000"/>
              <a:gd name="connsiteY104" fmla="*/ 919525 h 6858000"/>
              <a:gd name="connsiteX105" fmla="*/ 9709125 w 12192000"/>
              <a:gd name="connsiteY105" fmla="*/ 878701 h 6858000"/>
              <a:gd name="connsiteX106" fmla="*/ 9819035 w 12192000"/>
              <a:gd name="connsiteY106" fmla="*/ 778212 h 6858000"/>
              <a:gd name="connsiteX107" fmla="*/ 9784492 w 12192000"/>
              <a:gd name="connsiteY107" fmla="*/ 740529 h 6858000"/>
              <a:gd name="connsiteX108" fmla="*/ 9674582 w 12192000"/>
              <a:gd name="connsiteY108" fmla="*/ 825316 h 6858000"/>
              <a:gd name="connsiteX109" fmla="*/ 9555251 w 12192000"/>
              <a:gd name="connsiteY109" fmla="*/ 925805 h 6858000"/>
              <a:gd name="connsiteX110" fmla="*/ 9473604 w 12192000"/>
              <a:gd name="connsiteY110" fmla="*/ 800194 h 6858000"/>
              <a:gd name="connsiteX111" fmla="*/ 9567812 w 12192000"/>
              <a:gd name="connsiteY111" fmla="*/ 655741 h 6858000"/>
              <a:gd name="connsiteX112" fmla="*/ 9608636 w 12192000"/>
              <a:gd name="connsiteY112" fmla="*/ 721687 h 6858000"/>
              <a:gd name="connsiteX113" fmla="*/ 9655740 w 12192000"/>
              <a:gd name="connsiteY113" fmla="*/ 687144 h 6858000"/>
              <a:gd name="connsiteX114" fmla="*/ 9570952 w 12192000"/>
              <a:gd name="connsiteY114" fmla="*/ 621198 h 6858000"/>
              <a:gd name="connsiteX115" fmla="*/ 11503938 w 12192000"/>
              <a:gd name="connsiteY115" fmla="*/ 612538 h 6858000"/>
              <a:gd name="connsiteX116" fmla="*/ 11291551 w 12192000"/>
              <a:gd name="connsiteY116" fmla="*/ 832051 h 6858000"/>
              <a:gd name="connsiteX117" fmla="*/ 11365123 w 12192000"/>
              <a:gd name="connsiteY117" fmla="*/ 940418 h 6858000"/>
              <a:gd name="connsiteX118" fmla="*/ 11440083 w 12192000"/>
              <a:gd name="connsiteY118" fmla="*/ 941808 h 6858000"/>
              <a:gd name="connsiteX119" fmla="*/ 11444304 w 12192000"/>
              <a:gd name="connsiteY119" fmla="*/ 939708 h 6858000"/>
              <a:gd name="connsiteX120" fmla="*/ 11445324 w 12192000"/>
              <a:gd name="connsiteY120" fmla="*/ 939542 h 6858000"/>
              <a:gd name="connsiteX121" fmla="*/ 11475268 w 12192000"/>
              <a:gd name="connsiteY121" fmla="*/ 924644 h 6858000"/>
              <a:gd name="connsiteX122" fmla="*/ 11494474 w 12192000"/>
              <a:gd name="connsiteY122" fmla="*/ 907542 h 6858000"/>
              <a:gd name="connsiteX123" fmla="*/ 11488753 w 12192000"/>
              <a:gd name="connsiteY123" fmla="*/ 926162 h 6858000"/>
              <a:gd name="connsiteX124" fmla="*/ 11464846 w 12192000"/>
              <a:gd name="connsiteY124" fmla="*/ 951842 h 6858000"/>
              <a:gd name="connsiteX125" fmla="*/ 11432834 w 12192000"/>
              <a:gd name="connsiteY125" fmla="*/ 964214 h 6858000"/>
              <a:gd name="connsiteX126" fmla="*/ 11433416 w 12192000"/>
              <a:gd name="connsiteY126" fmla="*/ 964508 h 6858000"/>
              <a:gd name="connsiteX127" fmla="*/ 11427416 w 12192000"/>
              <a:gd name="connsiteY127" fmla="*/ 966826 h 6858000"/>
              <a:gd name="connsiteX128" fmla="*/ 11478812 w 12192000"/>
              <a:gd name="connsiteY128" fmla="*/ 980728 h 6858000"/>
              <a:gd name="connsiteX129" fmla="*/ 11601049 w 12192000"/>
              <a:gd name="connsiteY129" fmla="*/ 940412 h 6858000"/>
              <a:gd name="connsiteX130" fmla="*/ 11600229 w 12192000"/>
              <a:gd name="connsiteY130" fmla="*/ 940299 h 6858000"/>
              <a:gd name="connsiteX131" fmla="*/ 11604054 w 12192000"/>
              <a:gd name="connsiteY131" fmla="*/ 938167 h 6858000"/>
              <a:gd name="connsiteX132" fmla="*/ 11561078 w 12192000"/>
              <a:gd name="connsiteY132" fmla="*/ 923772 h 6858000"/>
              <a:gd name="connsiteX133" fmla="*/ 11546930 w 12192000"/>
              <a:gd name="connsiteY133" fmla="*/ 891807 h 6858000"/>
              <a:gd name="connsiteX134" fmla="*/ 11567885 w 12192000"/>
              <a:gd name="connsiteY134" fmla="*/ 908611 h 6858000"/>
              <a:gd name="connsiteX135" fmla="*/ 11601049 w 12192000"/>
              <a:gd name="connsiteY135" fmla="*/ 915389 h 6858000"/>
              <a:gd name="connsiteX136" fmla="*/ 11650104 w 12192000"/>
              <a:gd name="connsiteY136" fmla="*/ 900067 h 6858000"/>
              <a:gd name="connsiteX137" fmla="*/ 11650828 w 12192000"/>
              <a:gd name="connsiteY137" fmla="*/ 899169 h 6858000"/>
              <a:gd name="connsiteX138" fmla="*/ 11652427 w 12192000"/>
              <a:gd name="connsiteY138" fmla="*/ 898382 h 6858000"/>
              <a:gd name="connsiteX139" fmla="*/ 11683608 w 12192000"/>
              <a:gd name="connsiteY139" fmla="*/ 859705 h 6858000"/>
              <a:gd name="connsiteX140" fmla="*/ 11690343 w 12192000"/>
              <a:gd name="connsiteY140" fmla="*/ 825792 h 6858000"/>
              <a:gd name="connsiteX141" fmla="*/ 11690350 w 12192000"/>
              <a:gd name="connsiteY141" fmla="*/ 825831 h 6858000"/>
              <a:gd name="connsiteX142" fmla="*/ 11690350 w 12192000"/>
              <a:gd name="connsiteY142" fmla="*/ 825754 h 6858000"/>
              <a:gd name="connsiteX143" fmla="*/ 11690350 w 12192000"/>
              <a:gd name="connsiteY143" fmla="*/ 823091 h 6858000"/>
              <a:gd name="connsiteX144" fmla="*/ 11623276 w 12192000"/>
              <a:gd name="connsiteY144" fmla="*/ 684719 h 6858000"/>
              <a:gd name="connsiteX145" fmla="*/ 11573655 w 12192000"/>
              <a:gd name="connsiteY145" fmla="*/ 647215 h 6858000"/>
              <a:gd name="connsiteX146" fmla="*/ 11570681 w 12192000"/>
              <a:gd name="connsiteY146" fmla="*/ 645708 h 6858000"/>
              <a:gd name="connsiteX147" fmla="*/ 11570221 w 12192000"/>
              <a:gd name="connsiteY147" fmla="*/ 645361 h 6858000"/>
              <a:gd name="connsiteX148" fmla="*/ 11513655 w 12192000"/>
              <a:gd name="connsiteY148" fmla="*/ 616706 h 6858000"/>
              <a:gd name="connsiteX149" fmla="*/ 11503938 w 12192000"/>
              <a:gd name="connsiteY149" fmla="*/ 612538 h 6858000"/>
              <a:gd name="connsiteX150" fmla="*/ 0 w 12192000"/>
              <a:gd name="connsiteY150" fmla="*/ 0 h 6858000"/>
              <a:gd name="connsiteX151" fmla="*/ 12192000 w 12192000"/>
              <a:gd name="connsiteY151" fmla="*/ 0 h 6858000"/>
              <a:gd name="connsiteX152" fmla="*/ 12192000 w 12192000"/>
              <a:gd name="connsiteY152" fmla="*/ 6858000 h 6858000"/>
              <a:gd name="connsiteX153" fmla="*/ 0 w 12192000"/>
              <a:gd name="connsiteY15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Lst>
            <a:rect l="l" t="t" r="r" b="b"/>
            <a:pathLst>
              <a:path w="12192000" h="6858000">
                <a:moveTo>
                  <a:pt x="10205289" y="966629"/>
                </a:moveTo>
                <a:cubicBezTo>
                  <a:pt x="10205289" y="1067118"/>
                  <a:pt x="10180167" y="1089100"/>
                  <a:pt x="10155045" y="1089100"/>
                </a:cubicBezTo>
                <a:cubicBezTo>
                  <a:pt x="10139343" y="1089100"/>
                  <a:pt x="10129923" y="1073399"/>
                  <a:pt x="10129923" y="1057697"/>
                </a:cubicBezTo>
                <a:cubicBezTo>
                  <a:pt x="10129923" y="1013733"/>
                  <a:pt x="10164466" y="988611"/>
                  <a:pt x="10205289" y="966629"/>
                </a:cubicBezTo>
                <a:close/>
                <a:moveTo>
                  <a:pt x="10359163" y="768791"/>
                </a:moveTo>
                <a:cubicBezTo>
                  <a:pt x="10374864" y="768791"/>
                  <a:pt x="10384285" y="781352"/>
                  <a:pt x="10381145" y="803334"/>
                </a:cubicBezTo>
                <a:cubicBezTo>
                  <a:pt x="10378005" y="828457"/>
                  <a:pt x="10362303" y="853579"/>
                  <a:pt x="10330900" y="875561"/>
                </a:cubicBezTo>
                <a:cubicBezTo>
                  <a:pt x="10318339" y="828457"/>
                  <a:pt x="10327760" y="768791"/>
                  <a:pt x="10359163" y="768791"/>
                </a:cubicBezTo>
                <a:close/>
                <a:moveTo>
                  <a:pt x="11203898" y="658881"/>
                </a:moveTo>
                <a:cubicBezTo>
                  <a:pt x="11191337" y="658881"/>
                  <a:pt x="11178776" y="671442"/>
                  <a:pt x="11178776" y="684003"/>
                </a:cubicBezTo>
                <a:cubicBezTo>
                  <a:pt x="11181916" y="696564"/>
                  <a:pt x="11191337" y="709126"/>
                  <a:pt x="11203898" y="709126"/>
                </a:cubicBezTo>
                <a:cubicBezTo>
                  <a:pt x="11216459" y="709126"/>
                  <a:pt x="11229020" y="696564"/>
                  <a:pt x="11229020" y="684003"/>
                </a:cubicBezTo>
                <a:cubicBezTo>
                  <a:pt x="11229020" y="668302"/>
                  <a:pt x="11219600" y="658881"/>
                  <a:pt x="11203898" y="658881"/>
                </a:cubicBezTo>
                <a:close/>
                <a:moveTo>
                  <a:pt x="10842765" y="646320"/>
                </a:moveTo>
                <a:cubicBezTo>
                  <a:pt x="10827064" y="646320"/>
                  <a:pt x="10817643" y="658881"/>
                  <a:pt x="10817643" y="674583"/>
                </a:cubicBezTo>
                <a:cubicBezTo>
                  <a:pt x="10817643" y="690284"/>
                  <a:pt x="10830204" y="702845"/>
                  <a:pt x="10842765" y="699705"/>
                </a:cubicBezTo>
                <a:cubicBezTo>
                  <a:pt x="10858467" y="699705"/>
                  <a:pt x="10867887" y="687144"/>
                  <a:pt x="10867887" y="671442"/>
                </a:cubicBezTo>
                <a:cubicBezTo>
                  <a:pt x="10867887" y="655741"/>
                  <a:pt x="10858467" y="646320"/>
                  <a:pt x="10842765" y="646320"/>
                </a:cubicBezTo>
                <a:close/>
                <a:moveTo>
                  <a:pt x="9570952" y="621198"/>
                </a:moveTo>
                <a:cubicBezTo>
                  <a:pt x="9492445" y="621198"/>
                  <a:pt x="9420219" y="702845"/>
                  <a:pt x="9420219" y="806475"/>
                </a:cubicBezTo>
                <a:cubicBezTo>
                  <a:pt x="9420219" y="906964"/>
                  <a:pt x="9470463" y="969769"/>
                  <a:pt x="9545830" y="969769"/>
                </a:cubicBezTo>
                <a:cubicBezTo>
                  <a:pt x="9592934" y="969769"/>
                  <a:pt x="9636898" y="944647"/>
                  <a:pt x="9665161" y="894402"/>
                </a:cubicBezTo>
                <a:cubicBezTo>
                  <a:pt x="9671441" y="935226"/>
                  <a:pt x="9702844" y="954068"/>
                  <a:pt x="9724826" y="954068"/>
                </a:cubicBezTo>
                <a:cubicBezTo>
                  <a:pt x="9759369" y="954068"/>
                  <a:pt x="9784492" y="932086"/>
                  <a:pt x="9797053" y="900683"/>
                </a:cubicBezTo>
                <a:cubicBezTo>
                  <a:pt x="9803333" y="932086"/>
                  <a:pt x="9822175" y="954068"/>
                  <a:pt x="9847297" y="954068"/>
                </a:cubicBezTo>
                <a:cubicBezTo>
                  <a:pt x="9866139" y="954068"/>
                  <a:pt x="9881840" y="944647"/>
                  <a:pt x="9894401" y="928946"/>
                </a:cubicBezTo>
                <a:cubicBezTo>
                  <a:pt x="9891261" y="1035715"/>
                  <a:pt x="9884981" y="1104801"/>
                  <a:pt x="9947786" y="1092240"/>
                </a:cubicBezTo>
                <a:cubicBezTo>
                  <a:pt x="9938365" y="1060837"/>
                  <a:pt x="9935225" y="1007453"/>
                  <a:pt x="9935225" y="957208"/>
                </a:cubicBezTo>
                <a:cubicBezTo>
                  <a:pt x="9935225" y="822176"/>
                  <a:pt x="9957207" y="775072"/>
                  <a:pt x="9985470" y="775072"/>
                </a:cubicBezTo>
                <a:cubicBezTo>
                  <a:pt x="10007452" y="775072"/>
                  <a:pt x="10013732" y="800194"/>
                  <a:pt x="10013732" y="828457"/>
                </a:cubicBezTo>
                <a:cubicBezTo>
                  <a:pt x="10013732" y="844158"/>
                  <a:pt x="10013732" y="859859"/>
                  <a:pt x="10007452" y="875561"/>
                </a:cubicBezTo>
                <a:cubicBezTo>
                  <a:pt x="9972908" y="897543"/>
                  <a:pt x="9944646" y="913244"/>
                  <a:pt x="9944646" y="935226"/>
                </a:cubicBezTo>
                <a:cubicBezTo>
                  <a:pt x="9944646" y="954068"/>
                  <a:pt x="9957207" y="954068"/>
                  <a:pt x="9969768" y="954068"/>
                </a:cubicBezTo>
                <a:cubicBezTo>
                  <a:pt x="9994890" y="954068"/>
                  <a:pt x="10029433" y="928946"/>
                  <a:pt x="10045135" y="878701"/>
                </a:cubicBezTo>
                <a:cubicBezTo>
                  <a:pt x="10060836" y="869280"/>
                  <a:pt x="10076538" y="859859"/>
                  <a:pt x="10092239" y="844158"/>
                </a:cubicBezTo>
                <a:cubicBezTo>
                  <a:pt x="10092239" y="850439"/>
                  <a:pt x="10092239" y="853579"/>
                  <a:pt x="10092239" y="859859"/>
                </a:cubicBezTo>
                <a:cubicBezTo>
                  <a:pt x="10092239" y="910104"/>
                  <a:pt x="10114221" y="938366"/>
                  <a:pt x="10148764" y="938366"/>
                </a:cubicBezTo>
                <a:cubicBezTo>
                  <a:pt x="10177027" y="938366"/>
                  <a:pt x="10195868" y="919525"/>
                  <a:pt x="10208430" y="891262"/>
                </a:cubicBezTo>
                <a:cubicBezTo>
                  <a:pt x="10208430" y="906964"/>
                  <a:pt x="10208430" y="922665"/>
                  <a:pt x="10211570" y="935226"/>
                </a:cubicBezTo>
                <a:cubicBezTo>
                  <a:pt x="10158185" y="960348"/>
                  <a:pt x="10098520" y="985471"/>
                  <a:pt x="10098520" y="1057697"/>
                </a:cubicBezTo>
                <a:cubicBezTo>
                  <a:pt x="10098520" y="1095380"/>
                  <a:pt x="10123642" y="1120503"/>
                  <a:pt x="10158185" y="1120503"/>
                </a:cubicBezTo>
                <a:cubicBezTo>
                  <a:pt x="10233552" y="1120503"/>
                  <a:pt x="10252393" y="1041996"/>
                  <a:pt x="10252393" y="947787"/>
                </a:cubicBezTo>
                <a:cubicBezTo>
                  <a:pt x="10277516" y="938366"/>
                  <a:pt x="10296357" y="928946"/>
                  <a:pt x="10315199" y="919525"/>
                </a:cubicBezTo>
                <a:cubicBezTo>
                  <a:pt x="10334041" y="941507"/>
                  <a:pt x="10359163" y="954068"/>
                  <a:pt x="10381145" y="954068"/>
                </a:cubicBezTo>
                <a:cubicBezTo>
                  <a:pt x="10425109" y="954068"/>
                  <a:pt x="10456512" y="932086"/>
                  <a:pt x="10481634" y="884982"/>
                </a:cubicBezTo>
                <a:cubicBezTo>
                  <a:pt x="10484774" y="919525"/>
                  <a:pt x="10494195" y="954068"/>
                  <a:pt x="10513037" y="954068"/>
                </a:cubicBezTo>
                <a:cubicBezTo>
                  <a:pt x="10547580" y="954068"/>
                  <a:pt x="10553860" y="778212"/>
                  <a:pt x="10578983" y="778212"/>
                </a:cubicBezTo>
                <a:cubicBezTo>
                  <a:pt x="10597824" y="778212"/>
                  <a:pt x="10582123" y="969769"/>
                  <a:pt x="10632367" y="969769"/>
                </a:cubicBezTo>
                <a:cubicBezTo>
                  <a:pt x="10676331" y="969769"/>
                  <a:pt x="10685752" y="800194"/>
                  <a:pt x="10704594" y="800194"/>
                </a:cubicBezTo>
                <a:cubicBezTo>
                  <a:pt x="10720295" y="800194"/>
                  <a:pt x="10720295" y="954068"/>
                  <a:pt x="10767400" y="954068"/>
                </a:cubicBezTo>
                <a:cubicBezTo>
                  <a:pt x="10789381" y="954068"/>
                  <a:pt x="10817644" y="925805"/>
                  <a:pt x="10830205" y="866140"/>
                </a:cubicBezTo>
                <a:cubicBezTo>
                  <a:pt x="10836486" y="903823"/>
                  <a:pt x="10855327" y="954068"/>
                  <a:pt x="10893011" y="954068"/>
                </a:cubicBezTo>
                <a:cubicBezTo>
                  <a:pt x="10914993" y="954068"/>
                  <a:pt x="10933834" y="932086"/>
                  <a:pt x="10949536" y="900683"/>
                </a:cubicBezTo>
                <a:cubicBezTo>
                  <a:pt x="10952676" y="932086"/>
                  <a:pt x="10962097" y="954068"/>
                  <a:pt x="10980939" y="954068"/>
                </a:cubicBezTo>
                <a:cubicBezTo>
                  <a:pt x="11024903" y="954068"/>
                  <a:pt x="11024903" y="778212"/>
                  <a:pt x="11059446" y="778212"/>
                </a:cubicBezTo>
                <a:cubicBezTo>
                  <a:pt x="11087708" y="778212"/>
                  <a:pt x="11078287" y="954068"/>
                  <a:pt x="11144233" y="954068"/>
                </a:cubicBezTo>
                <a:cubicBezTo>
                  <a:pt x="11175636" y="954068"/>
                  <a:pt x="11191337" y="928946"/>
                  <a:pt x="11197618" y="894402"/>
                </a:cubicBezTo>
                <a:cubicBezTo>
                  <a:pt x="11210179" y="944647"/>
                  <a:pt x="11229021" y="954068"/>
                  <a:pt x="11244722" y="954068"/>
                </a:cubicBezTo>
                <a:cubicBezTo>
                  <a:pt x="11254143" y="954068"/>
                  <a:pt x="11263564" y="950928"/>
                  <a:pt x="11272985" y="938366"/>
                </a:cubicBezTo>
                <a:cubicBezTo>
                  <a:pt x="11219600" y="916384"/>
                  <a:pt x="11225881" y="837877"/>
                  <a:pt x="11225881" y="784493"/>
                </a:cubicBezTo>
                <a:cubicBezTo>
                  <a:pt x="11225881" y="759370"/>
                  <a:pt x="11222740" y="740529"/>
                  <a:pt x="11207039" y="740529"/>
                </a:cubicBezTo>
                <a:cubicBezTo>
                  <a:pt x="11197618" y="740529"/>
                  <a:pt x="11194478" y="740529"/>
                  <a:pt x="11188197" y="743669"/>
                </a:cubicBezTo>
                <a:cubicBezTo>
                  <a:pt x="11194478" y="834737"/>
                  <a:pt x="11172496" y="913244"/>
                  <a:pt x="11147374" y="913244"/>
                </a:cubicBezTo>
                <a:cubicBezTo>
                  <a:pt x="11115971" y="913244"/>
                  <a:pt x="11131672" y="721687"/>
                  <a:pt x="11062586" y="721687"/>
                </a:cubicBezTo>
                <a:cubicBezTo>
                  <a:pt x="10999780" y="721687"/>
                  <a:pt x="10990359" y="875561"/>
                  <a:pt x="10984079" y="875561"/>
                </a:cubicBezTo>
                <a:cubicBezTo>
                  <a:pt x="10977798" y="875561"/>
                  <a:pt x="10977798" y="834737"/>
                  <a:pt x="10977798" y="803334"/>
                </a:cubicBezTo>
                <a:cubicBezTo>
                  <a:pt x="10980939" y="787633"/>
                  <a:pt x="10980939" y="775072"/>
                  <a:pt x="10980939" y="765651"/>
                </a:cubicBezTo>
                <a:cubicBezTo>
                  <a:pt x="10980939" y="749950"/>
                  <a:pt x="10974658" y="727968"/>
                  <a:pt x="10943255" y="740529"/>
                </a:cubicBezTo>
                <a:cubicBezTo>
                  <a:pt x="10943255" y="850439"/>
                  <a:pt x="10921273" y="916384"/>
                  <a:pt x="10896151" y="916384"/>
                </a:cubicBezTo>
                <a:cubicBezTo>
                  <a:pt x="10858468" y="916384"/>
                  <a:pt x="10858468" y="815895"/>
                  <a:pt x="10858468" y="790773"/>
                </a:cubicBezTo>
                <a:cubicBezTo>
                  <a:pt x="10858468" y="762511"/>
                  <a:pt x="10861608" y="727968"/>
                  <a:pt x="10820784" y="740529"/>
                </a:cubicBezTo>
                <a:cubicBezTo>
                  <a:pt x="10814504" y="834737"/>
                  <a:pt x="10789381" y="906964"/>
                  <a:pt x="10773680" y="906964"/>
                </a:cubicBezTo>
                <a:cubicBezTo>
                  <a:pt x="10754838" y="906964"/>
                  <a:pt x="10757979" y="740529"/>
                  <a:pt x="10707734" y="740529"/>
                </a:cubicBezTo>
                <a:cubicBezTo>
                  <a:pt x="10660630" y="740529"/>
                  <a:pt x="10648069" y="897543"/>
                  <a:pt x="10638648" y="897543"/>
                </a:cubicBezTo>
                <a:cubicBezTo>
                  <a:pt x="10622947" y="897543"/>
                  <a:pt x="10644929" y="721687"/>
                  <a:pt x="10578983" y="721687"/>
                </a:cubicBezTo>
                <a:cubicBezTo>
                  <a:pt x="10544440" y="721687"/>
                  <a:pt x="10531879" y="781352"/>
                  <a:pt x="10516177" y="847298"/>
                </a:cubicBezTo>
                <a:cubicBezTo>
                  <a:pt x="10513037" y="859859"/>
                  <a:pt x="10509897" y="859859"/>
                  <a:pt x="10509897" y="847298"/>
                </a:cubicBezTo>
                <a:cubicBezTo>
                  <a:pt x="10509897" y="834737"/>
                  <a:pt x="10509897" y="822176"/>
                  <a:pt x="10509897" y="809615"/>
                </a:cubicBezTo>
                <a:cubicBezTo>
                  <a:pt x="10525598" y="743669"/>
                  <a:pt x="10506756" y="718547"/>
                  <a:pt x="10475353" y="737388"/>
                </a:cubicBezTo>
                <a:cubicBezTo>
                  <a:pt x="10484774" y="859859"/>
                  <a:pt x="10428249" y="919525"/>
                  <a:pt x="10387426" y="919525"/>
                </a:cubicBezTo>
                <a:cubicBezTo>
                  <a:pt x="10371724" y="919525"/>
                  <a:pt x="10359163" y="913244"/>
                  <a:pt x="10349742" y="903823"/>
                </a:cubicBezTo>
                <a:cubicBezTo>
                  <a:pt x="10399987" y="872421"/>
                  <a:pt x="10425109" y="834737"/>
                  <a:pt x="10425109" y="800194"/>
                </a:cubicBezTo>
                <a:cubicBezTo>
                  <a:pt x="10425109" y="762511"/>
                  <a:pt x="10403127" y="740529"/>
                  <a:pt x="10365444" y="740529"/>
                </a:cubicBezTo>
                <a:cubicBezTo>
                  <a:pt x="10315199" y="740529"/>
                  <a:pt x="10286937" y="793913"/>
                  <a:pt x="10286937" y="837877"/>
                </a:cubicBezTo>
                <a:cubicBezTo>
                  <a:pt x="10286937" y="863000"/>
                  <a:pt x="10290077" y="881841"/>
                  <a:pt x="10299498" y="900683"/>
                </a:cubicBezTo>
                <a:cubicBezTo>
                  <a:pt x="10280656" y="910104"/>
                  <a:pt x="10264955" y="916384"/>
                  <a:pt x="10249253" y="922665"/>
                </a:cubicBezTo>
                <a:cubicBezTo>
                  <a:pt x="10249253" y="875561"/>
                  <a:pt x="10242973" y="828457"/>
                  <a:pt x="10239832" y="784493"/>
                </a:cubicBezTo>
                <a:cubicBezTo>
                  <a:pt x="10211570" y="778212"/>
                  <a:pt x="10205289" y="790773"/>
                  <a:pt x="10202149" y="815895"/>
                </a:cubicBezTo>
                <a:cubicBezTo>
                  <a:pt x="10192728" y="863000"/>
                  <a:pt x="10173886" y="897543"/>
                  <a:pt x="10155045" y="897543"/>
                </a:cubicBezTo>
                <a:cubicBezTo>
                  <a:pt x="10142484" y="897543"/>
                  <a:pt x="10133063" y="881841"/>
                  <a:pt x="10133063" y="863000"/>
                </a:cubicBezTo>
                <a:cubicBezTo>
                  <a:pt x="10126782" y="775072"/>
                  <a:pt x="10199009" y="749950"/>
                  <a:pt x="10236692" y="762511"/>
                </a:cubicBezTo>
                <a:cubicBezTo>
                  <a:pt x="10242973" y="743669"/>
                  <a:pt x="10236692" y="727968"/>
                  <a:pt x="10202149" y="727968"/>
                </a:cubicBezTo>
                <a:cubicBezTo>
                  <a:pt x="10161325" y="727968"/>
                  <a:pt x="10129923" y="753090"/>
                  <a:pt x="10107941" y="784493"/>
                </a:cubicBezTo>
                <a:cubicBezTo>
                  <a:pt x="10092239" y="806475"/>
                  <a:pt x="10076538" y="822176"/>
                  <a:pt x="10051415" y="841018"/>
                </a:cubicBezTo>
                <a:cubicBezTo>
                  <a:pt x="10051415" y="834737"/>
                  <a:pt x="10051415" y="831597"/>
                  <a:pt x="10051415" y="825316"/>
                </a:cubicBezTo>
                <a:cubicBezTo>
                  <a:pt x="10051415" y="762511"/>
                  <a:pt x="10016872" y="734248"/>
                  <a:pt x="9985470" y="734248"/>
                </a:cubicBezTo>
                <a:cubicBezTo>
                  <a:pt x="9957207" y="734248"/>
                  <a:pt x="9941506" y="749950"/>
                  <a:pt x="9932085" y="775072"/>
                </a:cubicBezTo>
                <a:cubicBezTo>
                  <a:pt x="9928945" y="753090"/>
                  <a:pt x="9925804" y="740529"/>
                  <a:pt x="9910103" y="740529"/>
                </a:cubicBezTo>
                <a:cubicBezTo>
                  <a:pt x="9903822" y="740529"/>
                  <a:pt x="9894401" y="743669"/>
                  <a:pt x="9884981" y="746809"/>
                </a:cubicBezTo>
                <a:cubicBezTo>
                  <a:pt x="9888121" y="759370"/>
                  <a:pt x="9891261" y="790773"/>
                  <a:pt x="9891261" y="812755"/>
                </a:cubicBezTo>
                <a:cubicBezTo>
                  <a:pt x="9891261" y="888122"/>
                  <a:pt x="9869279" y="922665"/>
                  <a:pt x="9850437" y="922665"/>
                </a:cubicBezTo>
                <a:cubicBezTo>
                  <a:pt x="9825315" y="922665"/>
                  <a:pt x="9822175" y="834737"/>
                  <a:pt x="9822175" y="800194"/>
                </a:cubicBezTo>
                <a:cubicBezTo>
                  <a:pt x="9819035" y="800194"/>
                  <a:pt x="9815894" y="797054"/>
                  <a:pt x="9809614" y="797054"/>
                </a:cubicBezTo>
                <a:cubicBezTo>
                  <a:pt x="9787632" y="797054"/>
                  <a:pt x="9784492" y="825316"/>
                  <a:pt x="9781351" y="853579"/>
                </a:cubicBezTo>
                <a:cubicBezTo>
                  <a:pt x="9775071" y="881841"/>
                  <a:pt x="9759369" y="919525"/>
                  <a:pt x="9734247" y="919525"/>
                </a:cubicBezTo>
                <a:cubicBezTo>
                  <a:pt x="9718546" y="919525"/>
                  <a:pt x="9709125" y="903823"/>
                  <a:pt x="9709125" y="878701"/>
                </a:cubicBezTo>
                <a:cubicBezTo>
                  <a:pt x="9702844" y="822176"/>
                  <a:pt x="9749949" y="759370"/>
                  <a:pt x="9819035" y="778212"/>
                </a:cubicBezTo>
                <a:cubicBezTo>
                  <a:pt x="9825315" y="759370"/>
                  <a:pt x="9812754" y="740529"/>
                  <a:pt x="9784492" y="740529"/>
                </a:cubicBezTo>
                <a:cubicBezTo>
                  <a:pt x="9734247" y="740529"/>
                  <a:pt x="9690283" y="781352"/>
                  <a:pt x="9674582" y="825316"/>
                </a:cubicBezTo>
                <a:cubicBezTo>
                  <a:pt x="9655740" y="866140"/>
                  <a:pt x="9621197" y="925805"/>
                  <a:pt x="9555251" y="925805"/>
                </a:cubicBezTo>
                <a:cubicBezTo>
                  <a:pt x="9508147" y="925805"/>
                  <a:pt x="9473604" y="884982"/>
                  <a:pt x="9473604" y="800194"/>
                </a:cubicBezTo>
                <a:cubicBezTo>
                  <a:pt x="9473604" y="727968"/>
                  <a:pt x="9520708" y="655741"/>
                  <a:pt x="9567812" y="655741"/>
                </a:cubicBezTo>
                <a:cubicBezTo>
                  <a:pt x="9602355" y="655741"/>
                  <a:pt x="9611776" y="690284"/>
                  <a:pt x="9608636" y="721687"/>
                </a:cubicBezTo>
                <a:cubicBezTo>
                  <a:pt x="9627478" y="737388"/>
                  <a:pt x="9655740" y="721687"/>
                  <a:pt x="9655740" y="687144"/>
                </a:cubicBezTo>
                <a:cubicBezTo>
                  <a:pt x="9655740" y="662022"/>
                  <a:pt x="9636898" y="621198"/>
                  <a:pt x="9570952" y="621198"/>
                </a:cubicBezTo>
                <a:close/>
                <a:moveTo>
                  <a:pt x="11503938" y="612538"/>
                </a:moveTo>
                <a:cubicBezTo>
                  <a:pt x="11456741" y="669501"/>
                  <a:pt x="11291551" y="712570"/>
                  <a:pt x="11291551" y="832051"/>
                </a:cubicBezTo>
                <a:cubicBezTo>
                  <a:pt x="11291551" y="879288"/>
                  <a:pt x="11320702" y="923747"/>
                  <a:pt x="11365123" y="940418"/>
                </a:cubicBezTo>
                <a:cubicBezTo>
                  <a:pt x="11390110" y="950144"/>
                  <a:pt x="11415096" y="950144"/>
                  <a:pt x="11440083" y="941808"/>
                </a:cubicBezTo>
                <a:lnTo>
                  <a:pt x="11444304" y="939708"/>
                </a:lnTo>
                <a:lnTo>
                  <a:pt x="11445324" y="939542"/>
                </a:lnTo>
                <a:cubicBezTo>
                  <a:pt x="11456276" y="936118"/>
                  <a:pt x="11466199" y="930980"/>
                  <a:pt x="11475268" y="924644"/>
                </a:cubicBezTo>
                <a:lnTo>
                  <a:pt x="11494474" y="907542"/>
                </a:lnTo>
                <a:lnTo>
                  <a:pt x="11488753" y="926162"/>
                </a:lnTo>
                <a:lnTo>
                  <a:pt x="11464846" y="951842"/>
                </a:lnTo>
                <a:lnTo>
                  <a:pt x="11432834" y="964214"/>
                </a:lnTo>
                <a:lnTo>
                  <a:pt x="11433416" y="964508"/>
                </a:lnTo>
                <a:lnTo>
                  <a:pt x="11427416" y="966826"/>
                </a:lnTo>
                <a:cubicBezTo>
                  <a:pt x="11435751" y="975167"/>
                  <a:pt x="11455198" y="980728"/>
                  <a:pt x="11478812" y="980728"/>
                </a:cubicBezTo>
                <a:cubicBezTo>
                  <a:pt x="11521873" y="980728"/>
                  <a:pt x="11574657" y="968216"/>
                  <a:pt x="11601049" y="940412"/>
                </a:cubicBezTo>
                <a:lnTo>
                  <a:pt x="11600229" y="940299"/>
                </a:lnTo>
                <a:lnTo>
                  <a:pt x="11604054" y="938167"/>
                </a:lnTo>
                <a:cubicBezTo>
                  <a:pt x="11586248" y="938852"/>
                  <a:pt x="11571523" y="933368"/>
                  <a:pt x="11561078" y="923772"/>
                </a:cubicBezTo>
                <a:lnTo>
                  <a:pt x="11546930" y="891807"/>
                </a:lnTo>
                <a:lnTo>
                  <a:pt x="11567885" y="908611"/>
                </a:lnTo>
                <a:cubicBezTo>
                  <a:pt x="11578129" y="913304"/>
                  <a:pt x="11589242" y="915389"/>
                  <a:pt x="11601049" y="915389"/>
                </a:cubicBezTo>
                <a:cubicBezTo>
                  <a:pt x="11619281" y="915389"/>
                  <a:pt x="11636145" y="909719"/>
                  <a:pt x="11650104" y="900067"/>
                </a:cubicBezTo>
                <a:lnTo>
                  <a:pt x="11650828" y="899169"/>
                </a:lnTo>
                <a:lnTo>
                  <a:pt x="11652427" y="898382"/>
                </a:lnTo>
                <a:cubicBezTo>
                  <a:pt x="11666192" y="888863"/>
                  <a:pt x="11677091" y="875417"/>
                  <a:pt x="11683608" y="859705"/>
                </a:cubicBezTo>
                <a:lnTo>
                  <a:pt x="11690343" y="825792"/>
                </a:lnTo>
                <a:lnTo>
                  <a:pt x="11690350" y="825831"/>
                </a:lnTo>
                <a:lnTo>
                  <a:pt x="11690350" y="825754"/>
                </a:lnTo>
                <a:lnTo>
                  <a:pt x="11690350" y="823091"/>
                </a:lnTo>
                <a:cubicBezTo>
                  <a:pt x="11690350" y="768290"/>
                  <a:pt x="11662973" y="721710"/>
                  <a:pt x="11623276" y="684719"/>
                </a:cubicBezTo>
                <a:cubicBezTo>
                  <a:pt x="11608219" y="670334"/>
                  <a:pt x="11591450" y="658004"/>
                  <a:pt x="11573655" y="647215"/>
                </a:cubicBezTo>
                <a:lnTo>
                  <a:pt x="11570681" y="645708"/>
                </a:lnTo>
                <a:lnTo>
                  <a:pt x="11570221" y="645361"/>
                </a:lnTo>
                <a:cubicBezTo>
                  <a:pt x="11552175" y="634420"/>
                  <a:pt x="11533088" y="625042"/>
                  <a:pt x="11513655" y="616706"/>
                </a:cubicBezTo>
                <a:cubicBezTo>
                  <a:pt x="11510878" y="615317"/>
                  <a:pt x="11508102" y="613928"/>
                  <a:pt x="11503938" y="61253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tx1">
                    <a:lumMod val="50000"/>
                    <a:lumOff val="50000"/>
                  </a:schemeClr>
                </a:solidFill>
              </a:defRPr>
            </a:lvl1pPr>
          </a:lstStyle>
          <a:p>
            <a:r>
              <a:rPr lang="de-DE"/>
              <a:t>Insert Picture and send </a:t>
            </a:r>
            <a:r>
              <a:rPr lang="de-DE" err="1"/>
              <a:t>to</a:t>
            </a:r>
            <a:r>
              <a:rPr lang="de-DE"/>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847127"/>
            <a:ext cx="11386134" cy="1661993"/>
          </a:xfrm>
        </p:spPr>
        <p:txBody>
          <a:bodyPr wrap="square" lIns="36000" rIns="36000" bIns="0" anchor="b" anchorCtr="0">
            <a:spAutoFit/>
          </a:bodyPr>
          <a:lstStyle>
            <a:lvl1pPr algn="l">
              <a:lnSpc>
                <a:spcPct val="90000"/>
              </a:lnSpc>
              <a:defRPr sz="6000" b="1" baseline="0">
                <a:solidFill>
                  <a:schemeClr val="bg1"/>
                </a:solidFill>
                <a:latin typeface="Ubuntu" panose="020B0504030602030204" pitchFamily="34" charset="0"/>
              </a:defRPr>
            </a:lvl1pPr>
          </a:lstStyle>
          <a:p>
            <a:r>
              <a:rPr lang="fr-FR"/>
              <a:t>Modifiez le style du titre</a:t>
            </a:r>
            <a:endParaRPr lang="en-GB"/>
          </a:p>
        </p:txBody>
      </p:sp>
      <p:pic>
        <p:nvPicPr>
          <p:cNvPr id="6" name="Image 5" descr="Une image contenant texte&#10;&#10;Description générée automatiquement">
            <a:extLst>
              <a:ext uri="{FF2B5EF4-FFF2-40B4-BE49-F238E27FC236}">
                <a16:creationId xmlns:a16="http://schemas.microsoft.com/office/drawing/2014/main" id="{4E7913BD-2F2A-43EA-9355-0DD8C035B5E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14016" y="246471"/>
            <a:ext cx="3078000" cy="1248074"/>
          </a:xfrm>
          <a:prstGeom prst="rect">
            <a:avLst/>
          </a:prstGeom>
        </p:spPr>
      </p:pic>
    </p:spTree>
    <p:extLst>
      <p:ext uri="{BB962C8B-B14F-4D97-AF65-F5344CB8AC3E}">
        <p14:creationId xmlns:p14="http://schemas.microsoft.com/office/powerpoint/2010/main" val="1374317356"/>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fr-FR"/>
              <a:t>Modifiez le style du titre</a:t>
            </a:r>
            <a:endParaRPr lang="en-GB"/>
          </a:p>
        </p:txBody>
      </p:sp>
    </p:spTree>
    <p:extLst>
      <p:ext uri="{BB962C8B-B14F-4D97-AF65-F5344CB8AC3E}">
        <p14:creationId xmlns:p14="http://schemas.microsoft.com/office/powerpoint/2010/main" val="550818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899138"/>
            <a:ext cx="11379201" cy="457067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fr-FR"/>
              <a:t>Modifiez le style du titre</a:t>
            </a:r>
            <a:endParaRPr lang="de-DE"/>
          </a:p>
        </p:txBody>
      </p:sp>
    </p:spTree>
    <p:extLst>
      <p:ext uri="{BB962C8B-B14F-4D97-AF65-F5344CB8AC3E}">
        <p14:creationId xmlns:p14="http://schemas.microsoft.com/office/powerpoint/2010/main" val="2243589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fr-FR"/>
              <a:t>Modifiez le style du titre</a:t>
            </a:r>
            <a:endParaRPr lang="de-DE"/>
          </a:p>
        </p:txBody>
      </p:sp>
    </p:spTree>
    <p:extLst>
      <p:ext uri="{BB962C8B-B14F-4D97-AF65-F5344CB8AC3E}">
        <p14:creationId xmlns:p14="http://schemas.microsoft.com/office/powerpoint/2010/main" val="1042031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fr-FR"/>
              <a:t>Modifiez le style du titre</a:t>
            </a:r>
            <a:endParaRPr lang="de-DE"/>
          </a:p>
        </p:txBody>
      </p:sp>
    </p:spTree>
    <p:extLst>
      <p:ext uri="{BB962C8B-B14F-4D97-AF65-F5344CB8AC3E}">
        <p14:creationId xmlns:p14="http://schemas.microsoft.com/office/powerpoint/2010/main" val="870050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fr-FR"/>
              <a:t>Modifiez le style du titre</a:t>
            </a:r>
            <a:endParaRPr lang="de-DE"/>
          </a:p>
        </p:txBody>
      </p:sp>
    </p:spTree>
    <p:extLst>
      <p:ext uri="{BB962C8B-B14F-4D97-AF65-F5344CB8AC3E}">
        <p14:creationId xmlns:p14="http://schemas.microsoft.com/office/powerpoint/2010/main" val="1541078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ntent 3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2EA657"/>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2EA657"/>
              </a:buClr>
              <a:defRPr sz="1400"/>
            </a:lvl2pPr>
            <a:lvl3pPr>
              <a:lnSpc>
                <a:spcPct val="100000"/>
              </a:lnSpc>
              <a:spcBef>
                <a:spcPts val="0"/>
              </a:spcBef>
              <a:buClr>
                <a:srgbClr val="2EA657"/>
              </a:buClr>
              <a:defRPr sz="1400"/>
            </a:lvl3pPr>
            <a:lvl4pPr>
              <a:lnSpc>
                <a:spcPct val="100000"/>
              </a:lnSpc>
              <a:spcBef>
                <a:spcPts val="0"/>
              </a:spcBef>
              <a:buClr>
                <a:srgbClr val="2EA657"/>
              </a:buClr>
              <a:defRPr sz="1400"/>
            </a:lvl4pPr>
            <a:lvl5pPr>
              <a:lnSpc>
                <a:spcPct val="100000"/>
              </a:lnSpc>
              <a:spcBef>
                <a:spcPts val="0"/>
              </a:spcBef>
              <a:buClr>
                <a:srgbClr val="2EA657"/>
              </a:buClr>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fr-FR"/>
              <a:t>Modifiez le style du titre</a:t>
            </a:r>
            <a:endParaRPr lang="de-DE"/>
          </a:p>
        </p:txBody>
      </p:sp>
    </p:spTree>
    <p:extLst>
      <p:ext uri="{BB962C8B-B14F-4D97-AF65-F5344CB8AC3E}">
        <p14:creationId xmlns:p14="http://schemas.microsoft.com/office/powerpoint/2010/main" val="334810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heme" Target="../theme/theme2.xml"/><Relationship Id="rId1" Type="http://schemas.openxmlformats.org/officeDocument/2006/relationships/slideLayout" Target="../slideLayouts/slideLayout23.xml"/><Relationship Id="rId5" Type="http://schemas.openxmlformats.org/officeDocument/2006/relationships/image" Target="../media/image1.emf"/><Relationship Id="rId4" Type="http://schemas.openxmlformats.org/officeDocument/2006/relationships/oleObject" Target="../embeddings/oleObject3.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4"/>
            </p:custDataLst>
            <p:extLst>
              <p:ext uri="{D42A27DB-BD31-4B8C-83A1-F6EECF244321}">
                <p14:modId xmlns:p14="http://schemas.microsoft.com/office/powerpoint/2010/main" val="197578679"/>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25" imgW="270" imgH="270" progId="TCLayout.ActiveDocument.1">
                  <p:embed/>
                </p:oleObj>
              </mc:Choice>
              <mc:Fallback>
                <p:oleObj name="think-cell Slide" r:id="rId25" imgW="270" imgH="270" progId="TCLayout.ActiveDocument.1">
                  <p:embed/>
                  <p:pic>
                    <p:nvPicPr>
                      <p:cNvPr id="21" name="Object 20"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p:spPr>
                  </p:pic>
                </p:oleObj>
              </mc:Fallback>
            </mc:AlternateContent>
          </a:graphicData>
        </a:graphic>
      </p:graphicFrame>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TITLE</a:t>
            </a:r>
            <a:endParaRPr lang="en-US" dirty="0"/>
          </a:p>
        </p:txBody>
      </p:sp>
      <p:grpSp>
        <p:nvGrpSpPr>
          <p:cNvPr id="3" name="Group 2">
            <a:extLst>
              <a:ext uri="{FF2B5EF4-FFF2-40B4-BE49-F238E27FC236}">
                <a16:creationId xmlns:a16="http://schemas.microsoft.com/office/drawing/2014/main" id="{7D254FA0-1CD0-4186-9223-F354145FAE6C}"/>
              </a:ext>
            </a:extLst>
          </p:cNvPr>
          <p:cNvGrpSpPr/>
          <p:nvPr userDrawn="1"/>
        </p:nvGrpSpPr>
        <p:grpSpPr>
          <a:xfrm>
            <a:off x="12295891" y="1659"/>
            <a:ext cx="360000" cy="2069166"/>
            <a:chOff x="12498114" y="115959"/>
            <a:chExt cx="360000" cy="2069166"/>
          </a:xfrm>
        </p:grpSpPr>
        <p:sp>
          <p:nvSpPr>
            <p:cNvPr id="11" name="Rectangle 10">
              <a:extLst>
                <a:ext uri="{FF2B5EF4-FFF2-40B4-BE49-F238E27FC236}">
                  <a16:creationId xmlns:a16="http://schemas.microsoft.com/office/drawing/2014/main" id="{EF1244FD-1856-4971-9A73-AD6DF3F42A90}"/>
                </a:ext>
              </a:extLst>
            </p:cNvPr>
            <p:cNvSpPr/>
            <p:nvPr/>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1</a:t>
              </a:r>
            </a:p>
            <a:p>
              <a:pPr algn="ctr">
                <a:lnSpc>
                  <a:spcPct val="90000"/>
                </a:lnSpc>
                <a:spcAft>
                  <a:spcPts val="0"/>
                </a:spcAft>
              </a:pPr>
              <a:r>
                <a:rPr lang="en-GB" sz="700" dirty="0">
                  <a:latin typeface="Ubuntu" panose="020B0504030602030204" pitchFamily="34" charset="0"/>
                </a:rPr>
                <a:t>112</a:t>
              </a:r>
            </a:p>
            <a:p>
              <a:pPr algn="ctr">
                <a:lnSpc>
                  <a:spcPct val="90000"/>
                </a:lnSpc>
                <a:spcAft>
                  <a:spcPts val="0"/>
                </a:spcAft>
              </a:pPr>
              <a:r>
                <a:rPr lang="en-GB" sz="700" dirty="0">
                  <a:latin typeface="Ubuntu" panose="020B0504030602030204" pitchFamily="34" charset="0"/>
                </a:rPr>
                <a:t>173</a:t>
              </a:r>
            </a:p>
          </p:txBody>
        </p:sp>
        <p:sp>
          <p:nvSpPr>
            <p:cNvPr id="12" name="Rectangle 11">
              <a:extLst>
                <a:ext uri="{FF2B5EF4-FFF2-40B4-BE49-F238E27FC236}">
                  <a16:creationId xmlns:a16="http://schemas.microsoft.com/office/drawing/2014/main" id="{22B40C78-6F20-4C95-AB26-B29FEC0FF747}"/>
                </a:ext>
              </a:extLst>
            </p:cNvPr>
            <p:cNvSpPr/>
            <p:nvPr/>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18</a:t>
              </a:r>
            </a:p>
            <a:p>
              <a:pPr algn="ctr">
                <a:lnSpc>
                  <a:spcPct val="90000"/>
                </a:lnSpc>
                <a:spcAft>
                  <a:spcPts val="0"/>
                </a:spcAft>
              </a:pPr>
              <a:r>
                <a:rPr lang="en-GB" sz="700" dirty="0">
                  <a:solidFill>
                    <a:schemeClr val="tx1"/>
                  </a:solidFill>
                  <a:latin typeface="Ubuntu" panose="020B0504030602030204" pitchFamily="34" charset="0"/>
                </a:rPr>
                <a:t>171</a:t>
              </a:r>
            </a:p>
            <a:p>
              <a:pPr algn="ctr">
                <a:lnSpc>
                  <a:spcPct val="90000"/>
                </a:lnSpc>
                <a:spcAft>
                  <a:spcPts val="0"/>
                </a:spcAft>
              </a:pPr>
              <a:r>
                <a:rPr lang="en-GB" sz="700" dirty="0">
                  <a:solidFill>
                    <a:schemeClr val="tx1"/>
                  </a:solidFill>
                  <a:latin typeface="Ubuntu" panose="020B0504030602030204" pitchFamily="34" charset="0"/>
                </a:rPr>
                <a:t>219</a:t>
              </a:r>
            </a:p>
          </p:txBody>
        </p:sp>
        <p:sp>
          <p:nvSpPr>
            <p:cNvPr id="13" name="Rectangle 12">
              <a:extLst>
                <a:ext uri="{FF2B5EF4-FFF2-40B4-BE49-F238E27FC236}">
                  <a16:creationId xmlns:a16="http://schemas.microsoft.com/office/drawing/2014/main" id="{1AED4E7D-39CE-49AE-9D4C-16EA940CBE5F}"/>
                </a:ext>
              </a:extLst>
            </p:cNvPr>
            <p:cNvSpPr/>
            <p:nvPr/>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43</a:t>
              </a:r>
            </a:p>
            <a:p>
              <a:pPr algn="ctr">
                <a:lnSpc>
                  <a:spcPct val="90000"/>
                </a:lnSpc>
                <a:spcAft>
                  <a:spcPts val="0"/>
                </a:spcAft>
              </a:pPr>
              <a:r>
                <a:rPr lang="en-GB" sz="700" dirty="0">
                  <a:latin typeface="Ubuntu" panose="020B0504030602030204" pitchFamily="34" charset="0"/>
                </a:rPr>
                <a:t>10</a:t>
              </a:r>
            </a:p>
            <a:p>
              <a:pPr algn="ctr">
                <a:lnSpc>
                  <a:spcPct val="90000"/>
                </a:lnSpc>
                <a:spcAft>
                  <a:spcPts val="0"/>
                </a:spcAft>
              </a:pPr>
              <a:r>
                <a:rPr lang="en-GB" sz="700" dirty="0">
                  <a:latin typeface="Ubuntu" panose="020B0504030602030204" pitchFamily="34" charset="0"/>
                </a:rPr>
                <a:t>61</a:t>
              </a:r>
            </a:p>
          </p:txBody>
        </p:sp>
        <p:sp>
          <p:nvSpPr>
            <p:cNvPr id="14" name="Rectangle 13">
              <a:extLst>
                <a:ext uri="{FF2B5EF4-FFF2-40B4-BE49-F238E27FC236}">
                  <a16:creationId xmlns:a16="http://schemas.microsoft.com/office/drawing/2014/main" id="{392DC803-B0F7-4D0E-81CA-9DDCB14FA42C}"/>
                </a:ext>
              </a:extLst>
            </p:cNvPr>
            <p:cNvSpPr/>
            <p:nvPr/>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39</a:t>
              </a:r>
            </a:p>
            <a:p>
              <a:pPr algn="ctr">
                <a:lnSpc>
                  <a:spcPct val="90000"/>
                </a:lnSpc>
                <a:spcAft>
                  <a:spcPts val="0"/>
                </a:spcAft>
              </a:pPr>
              <a:r>
                <a:rPr lang="en-GB" sz="700" dirty="0">
                  <a:latin typeface="Ubuntu" panose="020B0504030602030204" pitchFamily="34" charset="0"/>
                </a:rPr>
                <a:t>41</a:t>
              </a:r>
            </a:p>
            <a:p>
              <a:pPr algn="ctr">
                <a:lnSpc>
                  <a:spcPct val="90000"/>
                </a:lnSpc>
                <a:spcAft>
                  <a:spcPts val="0"/>
                </a:spcAft>
              </a:pPr>
              <a:r>
                <a:rPr lang="en-GB" sz="700" dirty="0">
                  <a:latin typeface="Ubuntu" panose="020B0504030602030204" pitchFamily="34" charset="0"/>
                </a:rPr>
                <a:t>54</a:t>
              </a:r>
            </a:p>
          </p:txBody>
        </p:sp>
        <p:sp>
          <p:nvSpPr>
            <p:cNvPr id="63" name="Rectangle 62">
              <a:extLst>
                <a:ext uri="{FF2B5EF4-FFF2-40B4-BE49-F238E27FC236}">
                  <a16:creationId xmlns:a16="http://schemas.microsoft.com/office/drawing/2014/main" id="{B60470E2-9B98-4C49-AC1B-A56CD2EB54B9}"/>
                </a:ext>
              </a:extLst>
            </p:cNvPr>
            <p:cNvSpPr/>
            <p:nvPr/>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p:txBody>
        </p:sp>
      </p:grpSp>
      <p:grpSp>
        <p:nvGrpSpPr>
          <p:cNvPr id="4096" name="Groupe 4095">
            <a:extLst>
              <a:ext uri="{FF2B5EF4-FFF2-40B4-BE49-F238E27FC236}">
                <a16:creationId xmlns:a16="http://schemas.microsoft.com/office/drawing/2014/main" id="{4ADC82C4-641D-4930-B946-DC8978F5F98C}"/>
              </a:ext>
            </a:extLst>
          </p:cNvPr>
          <p:cNvGrpSpPr/>
          <p:nvPr/>
        </p:nvGrpSpPr>
        <p:grpSpPr>
          <a:xfrm>
            <a:off x="12295891" y="4289244"/>
            <a:ext cx="1462993" cy="2058800"/>
            <a:chOff x="12432704" y="1992581"/>
            <a:chExt cx="1462993" cy="2058800"/>
          </a:xfrm>
        </p:grpSpPr>
        <p:sp>
          <p:nvSpPr>
            <p:cNvPr id="41" name="Forme libre : forme 40">
              <a:extLst>
                <a:ext uri="{FF2B5EF4-FFF2-40B4-BE49-F238E27FC236}">
                  <a16:creationId xmlns:a16="http://schemas.microsoft.com/office/drawing/2014/main" id="{EC826880-5A3C-4E1C-81B2-A1CB9E331DC3}"/>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142</a:t>
              </a:r>
            </a:p>
            <a:p>
              <a:pPr algn="ctr">
                <a:lnSpc>
                  <a:spcPct val="90000"/>
                </a:lnSpc>
                <a:spcAft>
                  <a:spcPts val="0"/>
                </a:spcAft>
              </a:pPr>
              <a:r>
                <a:rPr lang="en-US" sz="700" dirty="0">
                  <a:latin typeface="Ubuntu" panose="020B0504030602030204" pitchFamily="34" charset="0"/>
                </a:rPr>
                <a:t>18</a:t>
              </a:r>
            </a:p>
          </p:txBody>
        </p:sp>
        <p:sp>
          <p:nvSpPr>
            <p:cNvPr id="42" name="Forme libre : forme 41">
              <a:extLst>
                <a:ext uri="{FF2B5EF4-FFF2-40B4-BE49-F238E27FC236}">
                  <a16:creationId xmlns:a16="http://schemas.microsoft.com/office/drawing/2014/main" id="{44796AC3-FBF9-498C-9326-20ACFCF63EE6}"/>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156</a:t>
              </a:r>
            </a:p>
            <a:p>
              <a:pPr algn="ctr">
                <a:lnSpc>
                  <a:spcPct val="90000"/>
                </a:lnSpc>
                <a:spcAft>
                  <a:spcPts val="0"/>
                </a:spcAft>
              </a:pPr>
              <a:r>
                <a:rPr lang="en-US" sz="700" dirty="0">
                  <a:latin typeface="Ubuntu" panose="020B0504030602030204" pitchFamily="34" charset="0"/>
                </a:rPr>
                <a:t>41</a:t>
              </a:r>
            </a:p>
          </p:txBody>
        </p:sp>
        <p:sp>
          <p:nvSpPr>
            <p:cNvPr id="43" name="Forme libre : forme 42">
              <a:extLst>
                <a:ext uri="{FF2B5EF4-FFF2-40B4-BE49-F238E27FC236}">
                  <a16:creationId xmlns:a16="http://schemas.microsoft.com/office/drawing/2014/main" id="{2D1DB5D7-2017-4A8F-80D6-C8641C9CE84C}"/>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178</a:t>
              </a:r>
            </a:p>
            <a:p>
              <a:pPr algn="ctr">
                <a:lnSpc>
                  <a:spcPct val="90000"/>
                </a:lnSpc>
                <a:spcAft>
                  <a:spcPts val="0"/>
                </a:spcAft>
              </a:pPr>
              <a:r>
                <a:rPr lang="en-US" sz="700" dirty="0">
                  <a:latin typeface="Ubuntu" panose="020B0504030602030204" pitchFamily="34" charset="0"/>
                </a:rPr>
                <a:t>74</a:t>
              </a:r>
            </a:p>
          </p:txBody>
        </p:sp>
        <p:sp>
          <p:nvSpPr>
            <p:cNvPr id="44" name="Forme libre : forme 43">
              <a:extLst>
                <a:ext uri="{FF2B5EF4-FFF2-40B4-BE49-F238E27FC236}">
                  <a16:creationId xmlns:a16="http://schemas.microsoft.com/office/drawing/2014/main" id="{92191BDF-6BAB-45F9-9FA1-89C34179FD61}"/>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208</a:t>
              </a:r>
            </a:p>
            <a:p>
              <a:pPr algn="ctr">
                <a:lnSpc>
                  <a:spcPct val="90000"/>
                </a:lnSpc>
                <a:spcAft>
                  <a:spcPts val="0"/>
                </a:spcAft>
              </a:pPr>
              <a:r>
                <a:rPr lang="en-US" sz="700" dirty="0">
                  <a:latin typeface="Ubuntu" panose="020B0504030602030204" pitchFamily="34" charset="0"/>
                </a:rPr>
                <a:t>104</a:t>
              </a:r>
            </a:p>
          </p:txBody>
        </p:sp>
        <p:sp>
          <p:nvSpPr>
            <p:cNvPr id="45" name="Forme libre : forme 44">
              <a:extLst>
                <a:ext uri="{FF2B5EF4-FFF2-40B4-BE49-F238E27FC236}">
                  <a16:creationId xmlns:a16="http://schemas.microsoft.com/office/drawing/2014/main" id="{EF971F25-4035-43BA-BC8C-22E9B837A713}"/>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218</a:t>
              </a:r>
            </a:p>
            <a:p>
              <a:pPr algn="ctr">
                <a:lnSpc>
                  <a:spcPct val="90000"/>
                </a:lnSpc>
                <a:spcAft>
                  <a:spcPts val="0"/>
                </a:spcAft>
              </a:pPr>
              <a:r>
                <a:rPr lang="en-US" sz="700" dirty="0">
                  <a:latin typeface="Ubuntu" panose="020B0504030602030204" pitchFamily="34" charset="0"/>
                </a:rPr>
                <a:t>128</a:t>
              </a:r>
            </a:p>
          </p:txBody>
        </p:sp>
        <p:sp>
          <p:nvSpPr>
            <p:cNvPr id="46" name="Forme libre : forme 45">
              <a:extLst>
                <a:ext uri="{FF2B5EF4-FFF2-40B4-BE49-F238E27FC236}">
                  <a16:creationId xmlns:a16="http://schemas.microsoft.com/office/drawing/2014/main" id="{F5691FCB-A410-4C6B-963D-15CCFA8EB678}"/>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66</a:t>
              </a:r>
            </a:p>
            <a:p>
              <a:pPr algn="ctr">
                <a:lnSpc>
                  <a:spcPct val="90000"/>
                </a:lnSpc>
                <a:spcAft>
                  <a:spcPts val="0"/>
                </a:spcAft>
              </a:pPr>
              <a:r>
                <a:rPr lang="en-US" sz="700" dirty="0">
                  <a:solidFill>
                    <a:schemeClr val="bg1"/>
                  </a:solidFill>
                  <a:latin typeface="Ubuntu" panose="020B0504030602030204" pitchFamily="34" charset="0"/>
                </a:rPr>
                <a:t>20</a:t>
              </a:r>
            </a:p>
            <a:p>
              <a:pPr algn="ctr">
                <a:lnSpc>
                  <a:spcPct val="90000"/>
                </a:lnSpc>
                <a:spcAft>
                  <a:spcPts val="0"/>
                </a:spcAft>
              </a:pPr>
              <a:r>
                <a:rPr lang="en-US" sz="700" dirty="0">
                  <a:solidFill>
                    <a:schemeClr val="bg1"/>
                  </a:solidFill>
                  <a:latin typeface="Ubuntu" panose="020B0504030602030204" pitchFamily="34" charset="0"/>
                </a:rPr>
                <a:t>46</a:t>
              </a:r>
            </a:p>
          </p:txBody>
        </p:sp>
        <p:sp>
          <p:nvSpPr>
            <p:cNvPr id="47" name="Forme libre : forme 46">
              <a:extLst>
                <a:ext uri="{FF2B5EF4-FFF2-40B4-BE49-F238E27FC236}">
                  <a16:creationId xmlns:a16="http://schemas.microsoft.com/office/drawing/2014/main" id="{D0F79893-1FFE-4F7F-B020-867CE988C67E}"/>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89</a:t>
              </a:r>
            </a:p>
            <a:p>
              <a:pPr algn="ctr">
                <a:lnSpc>
                  <a:spcPct val="90000"/>
                </a:lnSpc>
                <a:spcAft>
                  <a:spcPts val="0"/>
                </a:spcAft>
              </a:pPr>
              <a:r>
                <a:rPr lang="en-US" sz="700" dirty="0">
                  <a:solidFill>
                    <a:schemeClr val="bg1"/>
                  </a:solidFill>
                  <a:latin typeface="Ubuntu" panose="020B0504030602030204" pitchFamily="34" charset="0"/>
                </a:rPr>
                <a:t>10</a:t>
              </a:r>
            </a:p>
            <a:p>
              <a:pPr algn="ctr">
                <a:lnSpc>
                  <a:spcPct val="90000"/>
                </a:lnSpc>
                <a:spcAft>
                  <a:spcPts val="0"/>
                </a:spcAft>
              </a:pPr>
              <a:r>
                <a:rPr lang="en-US" sz="700" dirty="0">
                  <a:solidFill>
                    <a:schemeClr val="bg1"/>
                  </a:solidFill>
                  <a:latin typeface="Ubuntu" panose="020B0504030602030204" pitchFamily="34" charset="0"/>
                </a:rPr>
                <a:t>66</a:t>
              </a:r>
            </a:p>
          </p:txBody>
        </p:sp>
        <p:sp>
          <p:nvSpPr>
            <p:cNvPr id="48" name="Forme libre : forme 47">
              <a:extLst>
                <a:ext uri="{FF2B5EF4-FFF2-40B4-BE49-F238E27FC236}">
                  <a16:creationId xmlns:a16="http://schemas.microsoft.com/office/drawing/2014/main" id="{4BC28B06-4332-436B-9E8F-27299D73CB0F}"/>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117</a:t>
              </a:r>
            </a:p>
            <a:p>
              <a:pPr algn="ctr">
                <a:lnSpc>
                  <a:spcPct val="90000"/>
                </a:lnSpc>
                <a:spcAft>
                  <a:spcPts val="0"/>
                </a:spcAft>
              </a:pPr>
              <a:r>
                <a:rPr lang="en-US" sz="700" dirty="0">
                  <a:solidFill>
                    <a:schemeClr val="bg1"/>
                  </a:solidFill>
                  <a:latin typeface="Ubuntu" panose="020B0504030602030204" pitchFamily="34" charset="0"/>
                </a:rPr>
                <a:t>13</a:t>
              </a:r>
            </a:p>
            <a:p>
              <a:pPr algn="ctr">
                <a:lnSpc>
                  <a:spcPct val="90000"/>
                </a:lnSpc>
                <a:spcAft>
                  <a:spcPts val="0"/>
                </a:spcAft>
              </a:pPr>
              <a:r>
                <a:rPr lang="en-US" sz="700" dirty="0">
                  <a:solidFill>
                    <a:schemeClr val="bg1"/>
                  </a:solidFill>
                  <a:latin typeface="Ubuntu" panose="020B0504030602030204" pitchFamily="34" charset="0"/>
                </a:rPr>
                <a:t>92</a:t>
              </a:r>
            </a:p>
          </p:txBody>
        </p:sp>
        <p:sp>
          <p:nvSpPr>
            <p:cNvPr id="49" name="Forme libre : forme 48">
              <a:extLst>
                <a:ext uri="{FF2B5EF4-FFF2-40B4-BE49-F238E27FC236}">
                  <a16:creationId xmlns:a16="http://schemas.microsoft.com/office/drawing/2014/main" id="{90419B70-8C46-4DE8-9DD4-F2A6106ED6F5}"/>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128</a:t>
              </a:r>
            </a:p>
            <a:p>
              <a:pPr algn="ctr">
                <a:lnSpc>
                  <a:spcPct val="90000"/>
                </a:lnSpc>
                <a:spcAft>
                  <a:spcPts val="0"/>
                </a:spcAft>
              </a:pPr>
              <a:r>
                <a:rPr lang="en-US" sz="700" dirty="0">
                  <a:solidFill>
                    <a:schemeClr val="bg1"/>
                  </a:solidFill>
                  <a:latin typeface="Ubuntu" panose="020B0504030602030204" pitchFamily="34" charset="0"/>
                </a:rPr>
                <a:t>43</a:t>
              </a:r>
            </a:p>
            <a:p>
              <a:pPr algn="ctr">
                <a:lnSpc>
                  <a:spcPct val="90000"/>
                </a:lnSpc>
                <a:spcAft>
                  <a:spcPts val="0"/>
                </a:spcAft>
              </a:pPr>
              <a:r>
                <a:rPr lang="en-US" sz="700" dirty="0">
                  <a:solidFill>
                    <a:schemeClr val="bg1"/>
                  </a:solidFill>
                  <a:latin typeface="Ubuntu" panose="020B0504030602030204" pitchFamily="34" charset="0"/>
                </a:rPr>
                <a:t>115</a:t>
              </a:r>
            </a:p>
          </p:txBody>
        </p:sp>
        <p:sp>
          <p:nvSpPr>
            <p:cNvPr id="50" name="Forme libre : forme 49">
              <a:extLst>
                <a:ext uri="{FF2B5EF4-FFF2-40B4-BE49-F238E27FC236}">
                  <a16:creationId xmlns:a16="http://schemas.microsoft.com/office/drawing/2014/main" id="{0A0CFFBA-E8FE-434D-9D74-BB9F352B4723}"/>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158</a:t>
              </a:r>
            </a:p>
            <a:p>
              <a:pPr algn="ctr">
                <a:lnSpc>
                  <a:spcPct val="90000"/>
                </a:lnSpc>
                <a:spcAft>
                  <a:spcPts val="0"/>
                </a:spcAft>
              </a:pPr>
              <a:r>
                <a:rPr lang="en-US" sz="700" dirty="0">
                  <a:solidFill>
                    <a:schemeClr val="bg1"/>
                  </a:solidFill>
                  <a:latin typeface="Ubuntu" panose="020B0504030602030204" pitchFamily="34" charset="0"/>
                </a:rPr>
                <a:t>71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1" name="Forme libre : forme 50">
              <a:extLst>
                <a:ext uri="{FF2B5EF4-FFF2-40B4-BE49-F238E27FC236}">
                  <a16:creationId xmlns:a16="http://schemas.microsoft.com/office/drawing/2014/main" id="{D041A42A-2FF1-4516-85CE-87051937629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166</a:t>
              </a:r>
            </a:p>
            <a:p>
              <a:pPr algn="ctr">
                <a:lnSpc>
                  <a:spcPct val="90000"/>
                </a:lnSpc>
                <a:spcAft>
                  <a:spcPts val="0"/>
                </a:spcAft>
              </a:pPr>
              <a:r>
                <a:rPr lang="en-US" sz="700" dirty="0">
                  <a:solidFill>
                    <a:schemeClr val="bg1"/>
                  </a:solidFill>
                  <a:latin typeface="Ubuntu" panose="020B0504030602030204" pitchFamily="34" charset="0"/>
                </a:rPr>
                <a:t>0</a:t>
              </a:r>
            </a:p>
            <a:p>
              <a:pPr algn="ctr">
                <a:lnSpc>
                  <a:spcPct val="90000"/>
                </a:lnSpc>
                <a:spcAft>
                  <a:spcPts val="0"/>
                </a:spcAft>
              </a:pPr>
              <a:r>
                <a:rPr lang="en-US" sz="700" dirty="0">
                  <a:solidFill>
                    <a:schemeClr val="bg1"/>
                  </a:solidFill>
                  <a:latin typeface="Ubuntu" panose="020B0504030602030204" pitchFamily="34" charset="0"/>
                </a:rPr>
                <a:t>26</a:t>
              </a:r>
            </a:p>
          </p:txBody>
        </p:sp>
        <p:sp>
          <p:nvSpPr>
            <p:cNvPr id="52" name="Forme libre : forme 51">
              <a:extLst>
                <a:ext uri="{FF2B5EF4-FFF2-40B4-BE49-F238E27FC236}">
                  <a16:creationId xmlns:a16="http://schemas.microsoft.com/office/drawing/2014/main" id="{02084D3E-01E3-4506-9076-881D8345526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227</a:t>
              </a:r>
            </a:p>
            <a:p>
              <a:pPr algn="ctr">
                <a:lnSpc>
                  <a:spcPct val="90000"/>
                </a:lnSpc>
                <a:spcAft>
                  <a:spcPts val="0"/>
                </a:spcAft>
              </a:pPr>
              <a:r>
                <a:rPr lang="en-US" sz="700" dirty="0">
                  <a:solidFill>
                    <a:schemeClr val="bg1"/>
                  </a:solidFill>
                  <a:latin typeface="Ubuntu" panose="020B0504030602030204" pitchFamily="34" charset="0"/>
                </a:rPr>
                <a:t>03</a:t>
              </a:r>
            </a:p>
            <a:p>
              <a:pPr algn="ctr">
                <a:lnSpc>
                  <a:spcPct val="90000"/>
                </a:lnSpc>
                <a:spcAft>
                  <a:spcPts val="0"/>
                </a:spcAft>
              </a:pPr>
              <a:r>
                <a:rPr lang="en-US" sz="700" dirty="0">
                  <a:solidFill>
                    <a:schemeClr val="bg1"/>
                  </a:solidFill>
                  <a:latin typeface="Ubuntu" panose="020B0504030602030204" pitchFamily="34" charset="0"/>
                </a:rPr>
                <a:t>33</a:t>
              </a:r>
            </a:p>
          </p:txBody>
        </p:sp>
        <p:sp>
          <p:nvSpPr>
            <p:cNvPr id="53" name="Forme libre : forme 52">
              <a:extLst>
                <a:ext uri="{FF2B5EF4-FFF2-40B4-BE49-F238E27FC236}">
                  <a16:creationId xmlns:a16="http://schemas.microsoft.com/office/drawing/2014/main" id="{96939CDC-56D5-42B9-843A-231E1C541E5D}"/>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48</a:t>
              </a:r>
            </a:p>
            <a:p>
              <a:pPr algn="ctr">
                <a:lnSpc>
                  <a:spcPct val="90000"/>
                </a:lnSpc>
                <a:spcAft>
                  <a:spcPts val="0"/>
                </a:spcAft>
              </a:pPr>
              <a:r>
                <a:rPr lang="en-US" sz="700" dirty="0">
                  <a:latin typeface="Ubuntu" panose="020B0504030602030204" pitchFamily="34" charset="0"/>
                </a:rPr>
                <a:t>77</a:t>
              </a:r>
            </a:p>
          </p:txBody>
        </p:sp>
        <p:sp>
          <p:nvSpPr>
            <p:cNvPr id="54" name="Forme libre : forme 53">
              <a:extLst>
                <a:ext uri="{FF2B5EF4-FFF2-40B4-BE49-F238E27FC236}">
                  <a16:creationId xmlns:a16="http://schemas.microsoft.com/office/drawing/2014/main" id="{66B49780-B844-4D04-8283-E12AAC6933AF}"/>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69</a:t>
              </a:r>
            </a:p>
            <a:p>
              <a:pPr algn="ctr">
                <a:lnSpc>
                  <a:spcPct val="90000"/>
                </a:lnSpc>
                <a:spcAft>
                  <a:spcPts val="0"/>
                </a:spcAft>
              </a:pPr>
              <a:r>
                <a:rPr lang="en-US" sz="700" dirty="0">
                  <a:latin typeface="Ubuntu" panose="020B0504030602030204" pitchFamily="34" charset="0"/>
                </a:rPr>
                <a:t>94</a:t>
              </a:r>
            </a:p>
          </p:txBody>
        </p:sp>
        <p:sp>
          <p:nvSpPr>
            <p:cNvPr id="55" name="Forme libre : forme 54">
              <a:extLst>
                <a:ext uri="{FF2B5EF4-FFF2-40B4-BE49-F238E27FC236}">
                  <a16:creationId xmlns:a16="http://schemas.microsoft.com/office/drawing/2014/main" id="{FF82BEF1-5FD1-4558-9313-1606ABF3D69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112</a:t>
              </a:r>
            </a:p>
          </p:txBody>
        </p:sp>
        <p:sp>
          <p:nvSpPr>
            <p:cNvPr id="56" name="Forme libre : forme 55">
              <a:extLst>
                <a:ext uri="{FF2B5EF4-FFF2-40B4-BE49-F238E27FC236}">
                  <a16:creationId xmlns:a16="http://schemas.microsoft.com/office/drawing/2014/main" id="{86AAEC8D-AC95-4215-80AB-61B5B47B8691}"/>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129</a:t>
              </a:r>
            </a:p>
            <a:p>
              <a:pPr algn="ctr">
                <a:lnSpc>
                  <a:spcPct val="90000"/>
                </a:lnSpc>
                <a:spcAft>
                  <a:spcPts val="0"/>
                </a:spcAft>
              </a:pPr>
              <a:r>
                <a:rPr lang="en-US" sz="700" dirty="0">
                  <a:solidFill>
                    <a:schemeClr val="bg1"/>
                  </a:solidFill>
                  <a:latin typeface="Ubuntu" panose="020B0504030602030204" pitchFamily="34" charset="0"/>
                </a:rPr>
                <a:t>27</a:t>
              </a:r>
            </a:p>
            <a:p>
              <a:pPr algn="ctr">
                <a:lnSpc>
                  <a:spcPct val="90000"/>
                </a:lnSpc>
                <a:spcAft>
                  <a:spcPts val="0"/>
                </a:spcAft>
              </a:pPr>
              <a:r>
                <a:rPr lang="en-US" sz="700" dirty="0">
                  <a:solidFill>
                    <a:schemeClr val="bg1"/>
                  </a:solidFill>
                  <a:latin typeface="Ubuntu" panose="020B0504030602030204" pitchFamily="34" charset="0"/>
                </a:rPr>
                <a:t>111</a:t>
              </a:r>
            </a:p>
          </p:txBody>
        </p:sp>
        <p:sp>
          <p:nvSpPr>
            <p:cNvPr id="57" name="Forme libre : forme 56">
              <a:extLst>
                <a:ext uri="{FF2B5EF4-FFF2-40B4-BE49-F238E27FC236}">
                  <a16:creationId xmlns:a16="http://schemas.microsoft.com/office/drawing/2014/main" id="{345AA905-3BBB-4015-9537-2162DD20DA02}"/>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161</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8" name="Forme libre : forme 57">
              <a:extLst>
                <a:ext uri="{FF2B5EF4-FFF2-40B4-BE49-F238E27FC236}">
                  <a16:creationId xmlns:a16="http://schemas.microsoft.com/office/drawing/2014/main" id="{8E50898F-084D-45EC-9EDA-C64E62F50B6F}"/>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186</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9" name="Forme libre : forme 58">
              <a:extLst>
                <a:ext uri="{FF2B5EF4-FFF2-40B4-BE49-F238E27FC236}">
                  <a16:creationId xmlns:a16="http://schemas.microsoft.com/office/drawing/2014/main" id="{850EF37B-321C-4CAE-A8B1-66C0053A83E3}"/>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209</a:t>
              </a:r>
            </a:p>
            <a:p>
              <a:pPr algn="ctr">
                <a:lnSpc>
                  <a:spcPct val="90000"/>
                </a:lnSpc>
                <a:spcAft>
                  <a:spcPts val="0"/>
                </a:spcAft>
              </a:pPr>
              <a:r>
                <a:rPr lang="en-US" sz="700" dirty="0">
                  <a:latin typeface="Ubuntu" panose="020B0504030602030204" pitchFamily="34" charset="0"/>
                </a:rPr>
                <a:t>58</a:t>
              </a:r>
            </a:p>
            <a:p>
              <a:pPr algn="ctr">
                <a:lnSpc>
                  <a:spcPct val="90000"/>
                </a:lnSpc>
                <a:spcAft>
                  <a:spcPts val="0"/>
                </a:spcAft>
              </a:pPr>
              <a:r>
                <a:rPr lang="en-US" sz="700" dirty="0">
                  <a:latin typeface="Ubuntu" panose="020B0504030602030204" pitchFamily="34" charset="0"/>
                </a:rPr>
                <a:t>140</a:t>
              </a:r>
            </a:p>
          </p:txBody>
        </p:sp>
        <p:sp>
          <p:nvSpPr>
            <p:cNvPr id="60" name="Forme libre : forme 59">
              <a:extLst>
                <a:ext uri="{FF2B5EF4-FFF2-40B4-BE49-F238E27FC236}">
                  <a16:creationId xmlns:a16="http://schemas.microsoft.com/office/drawing/2014/main" id="{49EEAAAC-C871-41A3-9B9B-6381B2FD4E28}"/>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229</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173</a:t>
              </a:r>
            </a:p>
          </p:txBody>
        </p:sp>
      </p:grpSp>
      <p:sp>
        <p:nvSpPr>
          <p:cNvPr id="61" name="Rectangle 60">
            <a:extLst>
              <a:ext uri="{FF2B5EF4-FFF2-40B4-BE49-F238E27FC236}">
                <a16:creationId xmlns:a16="http://schemas.microsoft.com/office/drawing/2014/main" id="{9D36E5FD-F409-4495-819A-440FA57D9E19}"/>
              </a:ext>
            </a:extLst>
          </p:cNvPr>
          <p:cNvSpPr/>
          <p:nvPr/>
        </p:nvSpPr>
        <p:spPr>
          <a:xfrm>
            <a:off x="12295891" y="6412526"/>
            <a:ext cx="2545089" cy="615553"/>
          </a:xfrm>
          <a:prstGeom prst="rect">
            <a:avLst/>
          </a:prstGeom>
        </p:spPr>
        <p:txBody>
          <a:bodyPr wrap="square" lIns="0" tIns="0" rIns="0" bIns="0">
            <a:spAutoFit/>
          </a:bodyPr>
          <a:lstStyle/>
          <a:p>
            <a:r>
              <a:rPr lang="en-GB" sz="800" dirty="0">
                <a:latin typeface="Ubuntu" panose="020B0504030602030204" pitchFamily="34" charset="0"/>
              </a:rPr>
              <a:t>Security Classification:</a:t>
            </a:r>
          </a:p>
          <a:p>
            <a:r>
              <a:rPr lang="en-GB" sz="800" dirty="0">
                <a:latin typeface="Ubuntu" panose="020B0504030602030204" pitchFamily="34" charset="0"/>
              </a:rPr>
              <a:t>SEC0: Public</a:t>
            </a:r>
          </a:p>
          <a:p>
            <a:r>
              <a:rPr lang="en-GB" sz="800" dirty="0">
                <a:latin typeface="Ubuntu" panose="020B0504030602030204" pitchFamily="34" charset="0"/>
              </a:rPr>
              <a:t>SEC1: Company Confidential</a:t>
            </a:r>
          </a:p>
          <a:p>
            <a:r>
              <a:rPr lang="en-GB" sz="800" dirty="0">
                <a:latin typeface="Ubuntu" panose="020B0504030602030204" pitchFamily="34" charset="0"/>
              </a:rPr>
              <a:t>SEC2: Company Restricted / Customer restricted</a:t>
            </a:r>
          </a:p>
          <a:p>
            <a:r>
              <a:rPr lang="en-GB" sz="800" dirty="0">
                <a:latin typeface="Ubuntu" panose="020B0504030602030204" pitchFamily="34" charset="0"/>
              </a:rPr>
              <a:t>SEC3: Company Sensitive</a:t>
            </a:r>
          </a:p>
        </p:txBody>
      </p:sp>
      <p:grpSp>
        <p:nvGrpSpPr>
          <p:cNvPr id="4097" name="Groupe 4096">
            <a:extLst>
              <a:ext uri="{FF2B5EF4-FFF2-40B4-BE49-F238E27FC236}">
                <a16:creationId xmlns:a16="http://schemas.microsoft.com/office/drawing/2014/main" id="{14207897-E387-4B97-A694-8751D86BCF12}"/>
              </a:ext>
            </a:extLst>
          </p:cNvPr>
          <p:cNvGrpSpPr/>
          <p:nvPr/>
        </p:nvGrpSpPr>
        <p:grpSpPr>
          <a:xfrm>
            <a:off x="12295891" y="2164677"/>
            <a:ext cx="1465123" cy="2058800"/>
            <a:chOff x="14041053" y="1992581"/>
            <a:chExt cx="1465123" cy="2058800"/>
          </a:xfrm>
        </p:grpSpPr>
        <p:sp>
          <p:nvSpPr>
            <p:cNvPr id="66" name="Forme libre : forme 65">
              <a:extLst>
                <a:ext uri="{FF2B5EF4-FFF2-40B4-BE49-F238E27FC236}">
                  <a16:creationId xmlns:a16="http://schemas.microsoft.com/office/drawing/2014/main" id="{94847038-3CB7-4111-AB03-FA1A594002AA}"/>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67</a:t>
              </a:r>
            </a:p>
            <a:p>
              <a:pPr algn="ctr">
                <a:lnSpc>
                  <a:spcPct val="90000"/>
                </a:lnSpc>
                <a:spcAft>
                  <a:spcPts val="0"/>
                </a:spcAft>
              </a:pPr>
              <a:r>
                <a:rPr lang="en-US" sz="700" b="0" dirty="0">
                  <a:solidFill>
                    <a:schemeClr val="bg1"/>
                  </a:solidFill>
                  <a:latin typeface="Ubuntu" panose="020B0504030602030204" pitchFamily="34" charset="0"/>
                </a:rPr>
                <a:t>74</a:t>
              </a:r>
            </a:p>
          </p:txBody>
        </p:sp>
        <p:sp>
          <p:nvSpPr>
            <p:cNvPr id="67" name="Forme libre : forme 66">
              <a:extLst>
                <a:ext uri="{FF2B5EF4-FFF2-40B4-BE49-F238E27FC236}">
                  <a16:creationId xmlns:a16="http://schemas.microsoft.com/office/drawing/2014/main" id="{1B50522B-BA67-4790-8697-3AC343D4ACB8}"/>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106</a:t>
              </a:r>
            </a:p>
            <a:p>
              <a:pPr algn="ctr">
                <a:lnSpc>
                  <a:spcPct val="90000"/>
                </a:lnSpc>
                <a:spcAft>
                  <a:spcPts val="0"/>
                </a:spcAft>
              </a:pPr>
              <a:r>
                <a:rPr lang="en-US" sz="700" b="0" dirty="0">
                  <a:solidFill>
                    <a:schemeClr val="bg1"/>
                  </a:solidFill>
                  <a:latin typeface="Ubuntu" panose="020B0504030602030204" pitchFamily="34" charset="0"/>
                </a:rPr>
                <a:t>115</a:t>
              </a:r>
            </a:p>
          </p:txBody>
        </p:sp>
        <p:sp>
          <p:nvSpPr>
            <p:cNvPr id="68" name="Forme libre : forme 67">
              <a:extLst>
                <a:ext uri="{FF2B5EF4-FFF2-40B4-BE49-F238E27FC236}">
                  <a16:creationId xmlns:a16="http://schemas.microsoft.com/office/drawing/2014/main" id="{B90AA6F9-B8A6-4490-A465-CBEFAEA6DFCA}"/>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135</a:t>
              </a:r>
            </a:p>
            <a:p>
              <a:pPr algn="ctr">
                <a:lnSpc>
                  <a:spcPct val="90000"/>
                </a:lnSpc>
                <a:spcAft>
                  <a:spcPts val="0"/>
                </a:spcAft>
              </a:pPr>
              <a:r>
                <a:rPr lang="en-US" sz="700" b="0" dirty="0">
                  <a:solidFill>
                    <a:schemeClr val="bg1"/>
                  </a:solidFill>
                  <a:latin typeface="Ubuntu" panose="020B0504030602030204" pitchFamily="34" charset="0"/>
                </a:rPr>
                <a:t>138</a:t>
              </a:r>
            </a:p>
          </p:txBody>
        </p:sp>
        <p:sp>
          <p:nvSpPr>
            <p:cNvPr id="69" name="Forme libre : forme 68">
              <a:extLst>
                <a:ext uri="{FF2B5EF4-FFF2-40B4-BE49-F238E27FC236}">
                  <a16:creationId xmlns:a16="http://schemas.microsoft.com/office/drawing/2014/main" id="{AEDB31E0-288F-492F-BC3E-94F3C3363294}"/>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178</a:t>
              </a:r>
            </a:p>
            <a:p>
              <a:pPr algn="ctr">
                <a:lnSpc>
                  <a:spcPct val="90000"/>
                </a:lnSpc>
                <a:spcAft>
                  <a:spcPts val="0"/>
                </a:spcAft>
              </a:pPr>
              <a:r>
                <a:rPr lang="en-US" sz="700" b="0" dirty="0">
                  <a:latin typeface="Ubuntu" panose="020B0504030602030204" pitchFamily="34" charset="0"/>
                </a:rPr>
                <a:t>162</a:t>
              </a:r>
            </a:p>
          </p:txBody>
        </p:sp>
        <p:sp>
          <p:nvSpPr>
            <p:cNvPr id="70" name="Forme libre : forme 69">
              <a:extLst>
                <a:ext uri="{FF2B5EF4-FFF2-40B4-BE49-F238E27FC236}">
                  <a16:creationId xmlns:a16="http://schemas.microsoft.com/office/drawing/2014/main" id="{8F775A35-2F34-403A-95F8-4058F1A09A02}"/>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244</a:t>
              </a:r>
            </a:p>
            <a:p>
              <a:pPr algn="ctr">
                <a:lnSpc>
                  <a:spcPct val="90000"/>
                </a:lnSpc>
                <a:spcAft>
                  <a:spcPts val="0"/>
                </a:spcAft>
              </a:pPr>
              <a:r>
                <a:rPr lang="en-US" sz="700" b="0" dirty="0">
                  <a:latin typeface="Ubuntu" panose="020B0504030602030204" pitchFamily="34" charset="0"/>
                </a:rPr>
                <a:t>203</a:t>
              </a:r>
            </a:p>
          </p:txBody>
        </p:sp>
        <p:sp>
          <p:nvSpPr>
            <p:cNvPr id="71" name="Forme libre : forme 70">
              <a:extLst>
                <a:ext uri="{FF2B5EF4-FFF2-40B4-BE49-F238E27FC236}">
                  <a16:creationId xmlns:a16="http://schemas.microsoft.com/office/drawing/2014/main" id="{59DA3B5B-D788-45A0-A698-ABE05A9025B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54</a:t>
              </a:r>
            </a:p>
          </p:txBody>
        </p:sp>
        <p:sp>
          <p:nvSpPr>
            <p:cNvPr id="72" name="Forme libre : forme 71">
              <a:extLst>
                <a:ext uri="{FF2B5EF4-FFF2-40B4-BE49-F238E27FC236}">
                  <a16:creationId xmlns:a16="http://schemas.microsoft.com/office/drawing/2014/main" id="{B988192C-3701-4200-ADA5-936C0610D953}"/>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140</a:t>
              </a:r>
            </a:p>
            <a:p>
              <a:pPr algn="ctr">
                <a:lnSpc>
                  <a:spcPct val="90000"/>
                </a:lnSpc>
                <a:spcAft>
                  <a:spcPts val="0"/>
                </a:spcAft>
              </a:pPr>
              <a:r>
                <a:rPr lang="en-US" sz="700" b="0" dirty="0">
                  <a:solidFill>
                    <a:schemeClr val="bg1"/>
                  </a:solidFill>
                  <a:latin typeface="Ubuntu" panose="020B0504030602030204" pitchFamily="34" charset="0"/>
                </a:rPr>
                <a:t>61</a:t>
              </a:r>
            </a:p>
          </p:txBody>
        </p:sp>
        <p:sp>
          <p:nvSpPr>
            <p:cNvPr id="73" name="Forme libre : forme 72">
              <a:extLst>
                <a:ext uri="{FF2B5EF4-FFF2-40B4-BE49-F238E27FC236}">
                  <a16:creationId xmlns:a16="http://schemas.microsoft.com/office/drawing/2014/main" id="{FDFAC846-10F6-421E-8B39-673C784E01DE}"/>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46</a:t>
              </a:r>
            </a:p>
            <a:p>
              <a:pPr algn="ctr">
                <a:lnSpc>
                  <a:spcPct val="90000"/>
                </a:lnSpc>
                <a:spcAft>
                  <a:spcPts val="0"/>
                </a:spcAft>
              </a:pPr>
              <a:r>
                <a:rPr lang="en-US" sz="700" b="0" dirty="0">
                  <a:latin typeface="Ubuntu" panose="020B0504030602030204" pitchFamily="34" charset="0"/>
                </a:rPr>
                <a:t>166</a:t>
              </a:r>
            </a:p>
            <a:p>
              <a:pPr algn="ctr">
                <a:lnSpc>
                  <a:spcPct val="90000"/>
                </a:lnSpc>
                <a:spcAft>
                  <a:spcPts val="0"/>
                </a:spcAft>
              </a:pPr>
              <a:r>
                <a:rPr lang="en-US" sz="700" b="0" dirty="0">
                  <a:latin typeface="Ubuntu" panose="020B0504030602030204" pitchFamily="34" charset="0"/>
                </a:rPr>
                <a:t>87</a:t>
              </a:r>
            </a:p>
          </p:txBody>
        </p:sp>
        <p:sp>
          <p:nvSpPr>
            <p:cNvPr id="74" name="Forme libre : forme 73">
              <a:extLst>
                <a:ext uri="{FF2B5EF4-FFF2-40B4-BE49-F238E27FC236}">
                  <a16:creationId xmlns:a16="http://schemas.microsoft.com/office/drawing/2014/main" id="{353643F0-22F7-4B48-AE39-5FC8C334472F}"/>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51</a:t>
              </a:r>
            </a:p>
            <a:p>
              <a:pPr algn="ctr">
                <a:lnSpc>
                  <a:spcPct val="90000"/>
                </a:lnSpc>
                <a:spcAft>
                  <a:spcPts val="0"/>
                </a:spcAft>
              </a:pPr>
              <a:r>
                <a:rPr lang="en-US" sz="700" b="0" dirty="0">
                  <a:latin typeface="Ubuntu" panose="020B0504030602030204" pitchFamily="34" charset="0"/>
                </a:rPr>
                <a:t>181</a:t>
              </a:r>
            </a:p>
            <a:p>
              <a:pPr algn="ctr">
                <a:lnSpc>
                  <a:spcPct val="90000"/>
                </a:lnSpc>
                <a:spcAft>
                  <a:spcPts val="0"/>
                </a:spcAft>
              </a:pPr>
              <a:r>
                <a:rPr lang="en-US" sz="700" b="0" dirty="0">
                  <a:latin typeface="Ubuntu" panose="020B0504030602030204" pitchFamily="34" charset="0"/>
                </a:rPr>
                <a:t>105</a:t>
              </a:r>
            </a:p>
          </p:txBody>
        </p:sp>
        <p:sp>
          <p:nvSpPr>
            <p:cNvPr id="75" name="Forme libre : forme 74">
              <a:extLst>
                <a:ext uri="{FF2B5EF4-FFF2-40B4-BE49-F238E27FC236}">
                  <a16:creationId xmlns:a16="http://schemas.microsoft.com/office/drawing/2014/main" id="{33F41D49-321E-46F2-BE66-44E85399808F}"/>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dirty="0">
                <a:latin typeface="Ubuntu" panose="020B0504030602030204" pitchFamily="34" charset="0"/>
              </a:endParaRPr>
            </a:p>
            <a:p>
              <a:pPr algn="ctr">
                <a:lnSpc>
                  <a:spcPct val="90000"/>
                </a:lnSpc>
                <a:spcAft>
                  <a:spcPts val="0"/>
                </a:spcAft>
              </a:pPr>
              <a:r>
                <a:rPr lang="en-US" sz="700" b="0" dirty="0">
                  <a:latin typeface="Ubuntu" panose="020B0504030602030204" pitchFamily="34" charset="0"/>
                </a:rPr>
                <a:t>87</a:t>
              </a:r>
            </a:p>
            <a:p>
              <a:pPr algn="ctr">
                <a:lnSpc>
                  <a:spcPct val="90000"/>
                </a:lnSpc>
                <a:spcAft>
                  <a:spcPts val="0"/>
                </a:spcAft>
              </a:pPr>
              <a:r>
                <a:rPr lang="en-US" sz="700" b="0" dirty="0">
                  <a:latin typeface="Ubuntu" panose="020B0504030602030204" pitchFamily="34" charset="0"/>
                </a:rPr>
                <a:t>207</a:t>
              </a:r>
            </a:p>
            <a:p>
              <a:pPr algn="ctr">
                <a:lnSpc>
                  <a:spcPct val="90000"/>
                </a:lnSpc>
                <a:spcAft>
                  <a:spcPts val="0"/>
                </a:spcAft>
              </a:pPr>
              <a:r>
                <a:rPr lang="en-US" sz="700" b="0" dirty="0">
                  <a:latin typeface="Ubuntu" panose="020B0504030602030204" pitchFamily="34" charset="0"/>
                </a:rPr>
                <a:t>128</a:t>
              </a:r>
            </a:p>
            <a:p>
              <a:pPr algn="ctr">
                <a:lnSpc>
                  <a:spcPct val="90000"/>
                </a:lnSpc>
                <a:spcAft>
                  <a:spcPts val="0"/>
                </a:spcAft>
              </a:pPr>
              <a:endParaRPr lang="en-US" sz="700" b="0" dirty="0">
                <a:latin typeface="Ubuntu" panose="020B0504030602030204" pitchFamily="34" charset="0"/>
              </a:endParaRPr>
            </a:p>
          </p:txBody>
        </p:sp>
        <p:sp>
          <p:nvSpPr>
            <p:cNvPr id="76" name="Forme libre : forme 75">
              <a:extLst>
                <a:ext uri="{FF2B5EF4-FFF2-40B4-BE49-F238E27FC236}">
                  <a16:creationId xmlns:a16="http://schemas.microsoft.com/office/drawing/2014/main" id="{99A866AE-65FA-4F9E-98D0-E71681C14AC2}"/>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64</a:t>
              </a:r>
            </a:p>
          </p:txBody>
        </p:sp>
        <p:sp>
          <p:nvSpPr>
            <p:cNvPr id="77" name="Forme libre : forme 76">
              <a:extLst>
                <a:ext uri="{FF2B5EF4-FFF2-40B4-BE49-F238E27FC236}">
                  <a16:creationId xmlns:a16="http://schemas.microsoft.com/office/drawing/2014/main" id="{FF63074E-4AF4-4930-9679-FD2D7A0F2A11}"/>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33</a:t>
              </a:r>
            </a:p>
            <a:p>
              <a:pPr algn="ctr">
                <a:lnSpc>
                  <a:spcPct val="90000"/>
                </a:lnSpc>
                <a:spcAft>
                  <a:spcPts val="0"/>
                </a:spcAft>
              </a:pPr>
              <a:r>
                <a:rPr lang="en-US" sz="700" b="0" dirty="0">
                  <a:solidFill>
                    <a:schemeClr val="bg1"/>
                  </a:solidFill>
                  <a:latin typeface="Ubuntu" panose="020B0504030602030204" pitchFamily="34" charset="0"/>
                </a:rPr>
                <a:t>69</a:t>
              </a:r>
            </a:p>
            <a:p>
              <a:pPr algn="ctr">
                <a:lnSpc>
                  <a:spcPct val="90000"/>
                </a:lnSpc>
                <a:spcAft>
                  <a:spcPts val="0"/>
                </a:spcAft>
              </a:pPr>
              <a:r>
                <a:rPr lang="en-US" sz="700" b="0" dirty="0">
                  <a:solidFill>
                    <a:schemeClr val="bg1"/>
                  </a:solidFill>
                  <a:latin typeface="Ubuntu" panose="020B0504030602030204" pitchFamily="34" charset="0"/>
                </a:rPr>
                <a:t>84</a:t>
              </a:r>
            </a:p>
          </p:txBody>
        </p:sp>
        <p:sp>
          <p:nvSpPr>
            <p:cNvPr id="78" name="Forme libre : forme 77">
              <a:extLst>
                <a:ext uri="{FF2B5EF4-FFF2-40B4-BE49-F238E27FC236}">
                  <a16:creationId xmlns:a16="http://schemas.microsoft.com/office/drawing/2014/main" id="{56DB4C49-7593-476E-9314-2444B469873A}"/>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20</a:t>
              </a:r>
            </a:p>
            <a:p>
              <a:pPr algn="ctr">
                <a:lnSpc>
                  <a:spcPct val="90000"/>
                </a:lnSpc>
                <a:spcAft>
                  <a:spcPts val="0"/>
                </a:spcAft>
              </a:pPr>
              <a:r>
                <a:rPr lang="en-US" sz="700" b="0" dirty="0">
                  <a:solidFill>
                    <a:schemeClr val="bg1"/>
                  </a:solidFill>
                  <a:latin typeface="Ubuntu" panose="020B0504030602030204" pitchFamily="34" charset="0"/>
                </a:rPr>
                <a:t>89</a:t>
              </a:r>
            </a:p>
            <a:p>
              <a:pPr algn="ctr">
                <a:lnSpc>
                  <a:spcPct val="90000"/>
                </a:lnSpc>
                <a:spcAft>
                  <a:spcPts val="0"/>
                </a:spcAft>
              </a:pPr>
              <a:r>
                <a:rPr lang="en-US" sz="700" b="0" dirty="0">
                  <a:solidFill>
                    <a:schemeClr val="bg1"/>
                  </a:solidFill>
                  <a:latin typeface="Ubuntu" panose="020B0504030602030204" pitchFamily="34" charset="0"/>
                </a:rPr>
                <a:t>107</a:t>
              </a:r>
            </a:p>
          </p:txBody>
        </p:sp>
        <p:sp>
          <p:nvSpPr>
            <p:cNvPr id="79" name="Forme libre : forme 78">
              <a:extLst>
                <a:ext uri="{FF2B5EF4-FFF2-40B4-BE49-F238E27FC236}">
                  <a16:creationId xmlns:a16="http://schemas.microsoft.com/office/drawing/2014/main" id="{82B57E86-9AA1-49BE-93E7-6C1DB4AFDDF9}"/>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107</a:t>
              </a:r>
            </a:p>
            <a:p>
              <a:pPr algn="ctr">
                <a:lnSpc>
                  <a:spcPct val="90000"/>
                </a:lnSpc>
                <a:spcAft>
                  <a:spcPts val="0"/>
                </a:spcAft>
              </a:pPr>
              <a:r>
                <a:rPr lang="en-US" sz="700" b="0" dirty="0">
                  <a:solidFill>
                    <a:schemeClr val="bg1"/>
                  </a:solidFill>
                  <a:latin typeface="Ubuntu" panose="020B0504030602030204" pitchFamily="34" charset="0"/>
                </a:rPr>
                <a:t>25</a:t>
              </a:r>
            </a:p>
          </p:txBody>
        </p:sp>
        <p:sp>
          <p:nvSpPr>
            <p:cNvPr id="80" name="Forme libre : forme 79">
              <a:extLst>
                <a:ext uri="{FF2B5EF4-FFF2-40B4-BE49-F238E27FC236}">
                  <a16:creationId xmlns:a16="http://schemas.microsoft.com/office/drawing/2014/main" id="{F58D84FF-3235-47A7-A015-65B66A7E9528}"/>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145</a:t>
              </a:r>
            </a:p>
          </p:txBody>
        </p:sp>
        <p:sp>
          <p:nvSpPr>
            <p:cNvPr id="81" name="Forme libre : forme 80">
              <a:extLst>
                <a:ext uri="{FF2B5EF4-FFF2-40B4-BE49-F238E27FC236}">
                  <a16:creationId xmlns:a16="http://schemas.microsoft.com/office/drawing/2014/main" id="{0C2FDFFD-39D1-4054-899F-2527AF6109D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125</a:t>
              </a:r>
            </a:p>
            <a:p>
              <a:pPr algn="ctr">
                <a:lnSpc>
                  <a:spcPct val="90000"/>
                </a:lnSpc>
                <a:spcAft>
                  <a:spcPts val="0"/>
                </a:spcAft>
              </a:pPr>
              <a:r>
                <a:rPr lang="en-US" sz="700" b="0" dirty="0">
                  <a:solidFill>
                    <a:schemeClr val="bg1"/>
                  </a:solidFill>
                  <a:latin typeface="Ubuntu" panose="020B0504030602030204" pitchFamily="34" charset="0"/>
                </a:rPr>
                <a:t>116</a:t>
              </a:r>
            </a:p>
          </p:txBody>
        </p:sp>
        <p:sp>
          <p:nvSpPr>
            <p:cNvPr id="82" name="Forme libre : forme 81">
              <a:extLst>
                <a:ext uri="{FF2B5EF4-FFF2-40B4-BE49-F238E27FC236}">
                  <a16:creationId xmlns:a16="http://schemas.microsoft.com/office/drawing/2014/main" id="{3B4493E8-9680-4EA3-9A68-6174B5ADF266}"/>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146</a:t>
              </a:r>
            </a:p>
            <a:p>
              <a:pPr algn="ctr">
                <a:lnSpc>
                  <a:spcPct val="90000"/>
                </a:lnSpc>
                <a:spcAft>
                  <a:spcPts val="0"/>
                </a:spcAft>
              </a:pPr>
              <a:r>
                <a:rPr lang="en-US" sz="700" b="0" dirty="0">
                  <a:solidFill>
                    <a:schemeClr val="bg1"/>
                  </a:solidFill>
                  <a:latin typeface="Ubuntu" panose="020B0504030602030204" pitchFamily="34" charset="0"/>
                </a:rPr>
                <a:t>155</a:t>
              </a:r>
            </a:p>
          </p:txBody>
        </p:sp>
        <p:sp>
          <p:nvSpPr>
            <p:cNvPr id="83" name="Forme libre : forme 82">
              <a:extLst>
                <a:ext uri="{FF2B5EF4-FFF2-40B4-BE49-F238E27FC236}">
                  <a16:creationId xmlns:a16="http://schemas.microsoft.com/office/drawing/2014/main" id="{B4B6B943-D34B-48B2-95E0-76C5F8BA25FA}"/>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191</a:t>
              </a:r>
            </a:p>
            <a:p>
              <a:pPr algn="ctr">
                <a:lnSpc>
                  <a:spcPct val="90000"/>
                </a:lnSpc>
                <a:spcAft>
                  <a:spcPts val="0"/>
                </a:spcAft>
              </a:pPr>
              <a:r>
                <a:rPr lang="en-US" sz="700" b="0" dirty="0">
                  <a:latin typeface="Ubuntu" panose="020B0504030602030204" pitchFamily="34" charset="0"/>
                </a:rPr>
                <a:t>191</a:t>
              </a:r>
            </a:p>
          </p:txBody>
        </p:sp>
        <p:sp>
          <p:nvSpPr>
            <p:cNvPr id="84" name="Forme libre : forme 83">
              <a:extLst>
                <a:ext uri="{FF2B5EF4-FFF2-40B4-BE49-F238E27FC236}">
                  <a16:creationId xmlns:a16="http://schemas.microsoft.com/office/drawing/2014/main" id="{B434FFE6-E50A-4EA9-83D4-F9F4917BBCB8}"/>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213</a:t>
              </a:r>
            </a:p>
            <a:p>
              <a:pPr algn="ctr">
                <a:lnSpc>
                  <a:spcPct val="90000"/>
                </a:lnSpc>
                <a:spcAft>
                  <a:spcPts val="0"/>
                </a:spcAft>
              </a:pPr>
              <a:r>
                <a:rPr lang="en-US" sz="700" b="0" dirty="0">
                  <a:latin typeface="Ubuntu" panose="020B0504030602030204" pitchFamily="34" charset="0"/>
                </a:rPr>
                <a:t>208</a:t>
              </a:r>
            </a:p>
          </p:txBody>
        </p:sp>
        <p:sp>
          <p:nvSpPr>
            <p:cNvPr id="85" name="Forme libre : forme 84">
              <a:extLst>
                <a:ext uri="{FF2B5EF4-FFF2-40B4-BE49-F238E27FC236}">
                  <a16:creationId xmlns:a16="http://schemas.microsoft.com/office/drawing/2014/main" id="{E0BE1B97-A7F2-4E15-8D45-CD3F50622B5F}"/>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230</a:t>
              </a:r>
            </a:p>
            <a:p>
              <a:pPr algn="ctr">
                <a:lnSpc>
                  <a:spcPct val="90000"/>
                </a:lnSpc>
                <a:spcAft>
                  <a:spcPts val="0"/>
                </a:spcAft>
              </a:pPr>
              <a:r>
                <a:rPr lang="en-US" sz="700" b="0" dirty="0">
                  <a:latin typeface="Ubuntu" panose="020B0504030602030204" pitchFamily="34" charset="0"/>
                </a:rPr>
                <a:t>227</a:t>
              </a:r>
            </a:p>
          </p:txBody>
        </p:sp>
      </p:grpSp>
      <p:grpSp>
        <p:nvGrpSpPr>
          <p:cNvPr id="94" name="Groupe 1">
            <a:extLst>
              <a:ext uri="{FF2B5EF4-FFF2-40B4-BE49-F238E27FC236}">
                <a16:creationId xmlns:a16="http://schemas.microsoft.com/office/drawing/2014/main" id="{11A3E882-4152-49CC-A658-0BA2BD4CCF4E}"/>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6" name="Freeform 14">
              <a:extLst>
                <a:ext uri="{FF2B5EF4-FFF2-40B4-BE49-F238E27FC236}">
                  <a16:creationId xmlns:a16="http://schemas.microsoft.com/office/drawing/2014/main" id="{8B6BE8F3-0248-42CC-8053-5B10FA1A645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65" name="Rectangle 27">
            <a:extLst>
              <a:ext uri="{FF2B5EF4-FFF2-40B4-BE49-F238E27FC236}">
                <a16:creationId xmlns:a16="http://schemas.microsoft.com/office/drawing/2014/main" id="{5B538C81-213B-41EC-BB81-FEF313C9D880}"/>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dirty="0">
                <a:solidFill>
                  <a:srgbClr val="A6A6A6"/>
                </a:solidFill>
                <a:latin typeface="Ubuntu" panose="020B0504030602030204" pitchFamily="34" charset="0"/>
                <a:cs typeface="Arial" panose="020B0604020202020204" pitchFamily="34" charset="0"/>
              </a:rPr>
              <a:t>Presentation Title  |  Author  |  Date</a:t>
            </a:r>
          </a:p>
        </p:txBody>
      </p:sp>
      <p:sp>
        <p:nvSpPr>
          <p:cNvPr id="86" name="Retângulo 43">
            <a:extLst>
              <a:ext uri="{FF2B5EF4-FFF2-40B4-BE49-F238E27FC236}">
                <a16:creationId xmlns:a16="http://schemas.microsoft.com/office/drawing/2014/main" id="{5539996C-DD2A-49D6-AFB0-763FCB2EE440}"/>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‹N°›</a:t>
            </a:fld>
            <a:endParaRPr lang="en-US" sz="800" dirty="0">
              <a:solidFill>
                <a:srgbClr val="A6A6A6"/>
              </a:solidFill>
              <a:latin typeface="Ubuntu" panose="020B0504030602030204" pitchFamily="34" charset="0"/>
              <a:cs typeface="Arial" panose="020B0604020202020204" pitchFamily="34" charset="0"/>
            </a:endParaRPr>
          </a:p>
        </p:txBody>
      </p:sp>
      <p:sp>
        <p:nvSpPr>
          <p:cNvPr id="89" name="Rectangle 27">
            <a:extLst>
              <a:ext uri="{FF2B5EF4-FFF2-40B4-BE49-F238E27FC236}">
                <a16:creationId xmlns:a16="http://schemas.microsoft.com/office/drawing/2014/main" id="{01D50803-B26A-4936-A06C-6E086A6DD719}"/>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dirty="0">
                <a:solidFill>
                  <a:srgbClr val="A6A6A6"/>
                </a:solidFill>
                <a:latin typeface="Ubuntu" panose="020B0504030602030204" pitchFamily="34" charset="0"/>
                <a:cs typeface="Arial" panose="020B0604020202020204" pitchFamily="34" charset="0"/>
              </a:rPr>
              <a:t>Company Confidential © Capgemini 2021. All rights reserved  |</a:t>
            </a:r>
          </a:p>
        </p:txBody>
      </p:sp>
    </p:spTree>
    <p:extLst>
      <p:ext uri="{BB962C8B-B14F-4D97-AF65-F5344CB8AC3E}">
        <p14:creationId xmlns:p14="http://schemas.microsoft.com/office/powerpoint/2010/main" val="3148905397"/>
      </p:ext>
    </p:extLst>
  </p:cSld>
  <p:clrMap bg1="lt1" tx1="dk1" bg2="lt2" tx2="dk2" accent1="accent1" accent2="accent2" accent3="accent3" accent4="accent4" accent5="accent5" accent6="accent6" hlink="hlink" folHlink="folHlink"/>
  <p:sldLayoutIdLst>
    <p:sldLayoutId id="2147483953" r:id="rId1"/>
    <p:sldLayoutId id="2147483955" r:id="rId2"/>
    <p:sldLayoutId id="2147483956" r:id="rId3"/>
    <p:sldLayoutId id="2147483900" r:id="rId4"/>
    <p:sldLayoutId id="2147483901" r:id="rId5"/>
    <p:sldLayoutId id="2147483960" r:id="rId6"/>
    <p:sldLayoutId id="2147483902" r:id="rId7"/>
    <p:sldLayoutId id="2147483903" r:id="rId8"/>
    <p:sldLayoutId id="2147483949" r:id="rId9"/>
    <p:sldLayoutId id="2147483905" r:id="rId10"/>
    <p:sldLayoutId id="2147483945" r:id="rId11"/>
    <p:sldLayoutId id="2147483948" r:id="rId12"/>
    <p:sldLayoutId id="2147483954" r:id="rId13"/>
    <p:sldLayoutId id="2147483930" r:id="rId14"/>
    <p:sldLayoutId id="2147483961" r:id="rId15"/>
    <p:sldLayoutId id="2147483958" r:id="rId16"/>
    <p:sldLayoutId id="2147483959" r:id="rId17"/>
    <p:sldLayoutId id="2147483918" r:id="rId18"/>
    <p:sldLayoutId id="2147483922" r:id="rId19"/>
    <p:sldLayoutId id="2147483950" r:id="rId20"/>
    <p:sldLayoutId id="2147483962" r:id="rId21"/>
    <p:sldLayoutId id="2147483963" r:id="rId22"/>
  </p:sldLayoutIdLst>
  <p:hf sldNum="0" hdr="0" dt="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423" userDrawn="1">
          <p15:clr>
            <a:srgbClr val="F26B43"/>
          </p15:clr>
        </p15:guide>
        <p15:guide id="3" orient="horz" pos="4071" userDrawn="1">
          <p15:clr>
            <a:srgbClr val="F26B43"/>
          </p15:clr>
        </p15:guide>
        <p15:guide id="4" pos="255" userDrawn="1">
          <p15:clr>
            <a:srgbClr val="F26B43"/>
          </p15:clr>
        </p15:guide>
        <p15:guide id="5" orient="horz" pos="836" userDrawn="1">
          <p15:clr>
            <a:srgbClr val="F26B43"/>
          </p15:clr>
        </p15:guide>
        <p15:guide id="6" orient="horz" pos="245" userDrawn="1">
          <p15:clr>
            <a:srgbClr val="F26B43"/>
          </p15:clr>
        </p15:guide>
        <p15:guide id="7" pos="3840" userDrawn="1">
          <p15:clr>
            <a:srgbClr val="F26B43"/>
          </p15:clr>
        </p15:guide>
        <p15:guide id="8" pos="3899" userDrawn="1">
          <p15:clr>
            <a:srgbClr val="F26B43"/>
          </p15:clr>
        </p15:guide>
        <p15:guide id="9" pos="3783"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1" name="Object 20"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8">
            <a:extLst>
              <a:ext uri="{FF2B5EF4-FFF2-40B4-BE49-F238E27FC236}">
                <a16:creationId xmlns:a16="http://schemas.microsoft.com/office/drawing/2014/main" id="{6E84F7D2-105D-40D2-8684-54D4B7EE4B16}"/>
              </a:ext>
            </a:extLst>
          </p:cNvPr>
          <p:cNvSpPr/>
          <p:nvPr userDrawn="1"/>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t>1</a:t>
            </a:r>
          </a:p>
          <a:p>
            <a:pPr algn="ctr">
              <a:lnSpc>
                <a:spcPct val="90000"/>
              </a:lnSpc>
              <a:spcAft>
                <a:spcPts val="0"/>
              </a:spcAft>
            </a:pPr>
            <a:r>
              <a:rPr lang="en-GB" sz="700" dirty="0"/>
              <a:t>112</a:t>
            </a:r>
          </a:p>
          <a:p>
            <a:pPr algn="ctr">
              <a:lnSpc>
                <a:spcPct val="90000"/>
              </a:lnSpc>
              <a:spcAft>
                <a:spcPts val="0"/>
              </a:spcAft>
            </a:pPr>
            <a:r>
              <a:rPr lang="en-GB" sz="700" dirty="0"/>
              <a:t>173</a:t>
            </a:r>
          </a:p>
        </p:txBody>
      </p:sp>
      <p:sp>
        <p:nvSpPr>
          <p:cNvPr id="10" name="Rectangle 9">
            <a:extLst>
              <a:ext uri="{FF2B5EF4-FFF2-40B4-BE49-F238E27FC236}">
                <a16:creationId xmlns:a16="http://schemas.microsoft.com/office/drawing/2014/main" id="{6674CD1B-3525-46B2-BAA5-E21DAAAA01B7}"/>
              </a:ext>
            </a:extLst>
          </p:cNvPr>
          <p:cNvSpPr/>
          <p:nvPr userDrawn="1"/>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rPr>
              <a:t>18</a:t>
            </a:r>
          </a:p>
          <a:p>
            <a:pPr algn="ctr">
              <a:lnSpc>
                <a:spcPct val="90000"/>
              </a:lnSpc>
              <a:spcAft>
                <a:spcPts val="0"/>
              </a:spcAft>
            </a:pPr>
            <a:r>
              <a:rPr lang="en-GB" sz="700" dirty="0">
                <a:solidFill>
                  <a:schemeClr val="tx1"/>
                </a:solidFill>
              </a:rPr>
              <a:t>171</a:t>
            </a:r>
          </a:p>
          <a:p>
            <a:pPr algn="ctr">
              <a:lnSpc>
                <a:spcPct val="90000"/>
              </a:lnSpc>
              <a:spcAft>
                <a:spcPts val="0"/>
              </a:spcAft>
            </a:pPr>
            <a:r>
              <a:rPr lang="en-GB" sz="700" dirty="0">
                <a:solidFill>
                  <a:schemeClr val="tx1"/>
                </a:solidFill>
              </a:rPr>
              <a:t>219</a:t>
            </a:r>
          </a:p>
        </p:txBody>
      </p:sp>
      <p:sp>
        <p:nvSpPr>
          <p:cNvPr id="11" name="Rectangle 10">
            <a:extLst>
              <a:ext uri="{FF2B5EF4-FFF2-40B4-BE49-F238E27FC236}">
                <a16:creationId xmlns:a16="http://schemas.microsoft.com/office/drawing/2014/main" id="{454D7C4E-D5CF-46EC-BB6D-492AECCE429B}"/>
              </a:ext>
            </a:extLst>
          </p:cNvPr>
          <p:cNvSpPr/>
          <p:nvPr userDrawn="1"/>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t>43</a:t>
            </a:r>
          </a:p>
          <a:p>
            <a:pPr algn="ctr">
              <a:lnSpc>
                <a:spcPct val="90000"/>
              </a:lnSpc>
              <a:spcAft>
                <a:spcPts val="0"/>
              </a:spcAft>
            </a:pPr>
            <a:r>
              <a:rPr lang="en-GB" sz="700" dirty="0"/>
              <a:t>10</a:t>
            </a:r>
          </a:p>
          <a:p>
            <a:pPr algn="ctr">
              <a:lnSpc>
                <a:spcPct val="90000"/>
              </a:lnSpc>
              <a:spcAft>
                <a:spcPts val="0"/>
              </a:spcAft>
            </a:pPr>
            <a:r>
              <a:rPr lang="en-GB" sz="700" dirty="0"/>
              <a:t>61</a:t>
            </a:r>
          </a:p>
        </p:txBody>
      </p:sp>
      <p:sp>
        <p:nvSpPr>
          <p:cNvPr id="12" name="Rectangle 11">
            <a:extLst>
              <a:ext uri="{FF2B5EF4-FFF2-40B4-BE49-F238E27FC236}">
                <a16:creationId xmlns:a16="http://schemas.microsoft.com/office/drawing/2014/main" id="{F838BB57-4C07-4FC1-A63C-CC0F604A7FCC}"/>
              </a:ext>
            </a:extLst>
          </p:cNvPr>
          <p:cNvSpPr/>
          <p:nvPr userDrawn="1"/>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t>39</a:t>
            </a:r>
          </a:p>
          <a:p>
            <a:pPr algn="ctr">
              <a:lnSpc>
                <a:spcPct val="90000"/>
              </a:lnSpc>
              <a:spcAft>
                <a:spcPts val="0"/>
              </a:spcAft>
            </a:pPr>
            <a:r>
              <a:rPr lang="en-GB" sz="700" dirty="0"/>
              <a:t>41</a:t>
            </a:r>
          </a:p>
          <a:p>
            <a:pPr algn="ctr">
              <a:lnSpc>
                <a:spcPct val="90000"/>
              </a:lnSpc>
              <a:spcAft>
                <a:spcPts val="0"/>
              </a:spcAft>
            </a:pPr>
            <a:r>
              <a:rPr lang="en-GB" sz="700" dirty="0"/>
              <a:t>54</a:t>
            </a:r>
          </a:p>
        </p:txBody>
      </p:sp>
      <p:sp>
        <p:nvSpPr>
          <p:cNvPr id="13" name="Rectangle 12">
            <a:extLst>
              <a:ext uri="{FF2B5EF4-FFF2-40B4-BE49-F238E27FC236}">
                <a16:creationId xmlns:a16="http://schemas.microsoft.com/office/drawing/2014/main" id="{DD7B6E98-FB65-49B0-9A8A-698B183CB044}"/>
              </a:ext>
            </a:extLst>
          </p:cNvPr>
          <p:cNvSpPr/>
          <p:nvPr userDrawn="1"/>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rPr>
              <a:t>236</a:t>
            </a:r>
          </a:p>
          <a:p>
            <a:pPr algn="ctr">
              <a:lnSpc>
                <a:spcPct val="90000"/>
              </a:lnSpc>
              <a:spcAft>
                <a:spcPts val="0"/>
              </a:spcAft>
            </a:pPr>
            <a:r>
              <a:rPr lang="en-GB" sz="700" dirty="0">
                <a:solidFill>
                  <a:schemeClr val="tx1"/>
                </a:solidFill>
              </a:rPr>
              <a:t>236</a:t>
            </a:r>
          </a:p>
          <a:p>
            <a:pPr algn="ctr">
              <a:lnSpc>
                <a:spcPct val="90000"/>
              </a:lnSpc>
              <a:spcAft>
                <a:spcPts val="0"/>
              </a:spcAft>
            </a:pPr>
            <a:r>
              <a:rPr lang="en-GB" sz="700" dirty="0">
                <a:solidFill>
                  <a:schemeClr val="tx1"/>
                </a:solidFill>
              </a:rPr>
              <a:t>236</a:t>
            </a:r>
          </a:p>
        </p:txBody>
      </p:sp>
      <p:grpSp>
        <p:nvGrpSpPr>
          <p:cNvPr id="14" name="Groupe 13">
            <a:extLst>
              <a:ext uri="{FF2B5EF4-FFF2-40B4-BE49-F238E27FC236}">
                <a16:creationId xmlns:a16="http://schemas.microsoft.com/office/drawing/2014/main" id="{A888B5AD-7B92-4579-B213-8C5CFEB8D1BC}"/>
              </a:ext>
            </a:extLst>
          </p:cNvPr>
          <p:cNvGrpSpPr/>
          <p:nvPr userDrawn="1"/>
        </p:nvGrpSpPr>
        <p:grpSpPr>
          <a:xfrm>
            <a:off x="12500244" y="4582319"/>
            <a:ext cx="1462993" cy="2058800"/>
            <a:chOff x="12432704" y="1992581"/>
            <a:chExt cx="1462993" cy="2058800"/>
          </a:xfrm>
        </p:grpSpPr>
        <p:sp>
          <p:nvSpPr>
            <p:cNvPr id="15" name="Forme libre : forme 14">
              <a:extLst>
                <a:ext uri="{FF2B5EF4-FFF2-40B4-BE49-F238E27FC236}">
                  <a16:creationId xmlns:a16="http://schemas.microsoft.com/office/drawing/2014/main" id="{2DB90E0F-21BC-47C3-97E1-A7DBB8ED3932}"/>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142</a:t>
              </a:r>
            </a:p>
            <a:p>
              <a:pPr algn="ctr">
                <a:lnSpc>
                  <a:spcPct val="90000"/>
                </a:lnSpc>
                <a:spcAft>
                  <a:spcPts val="0"/>
                </a:spcAft>
              </a:pPr>
              <a:r>
                <a:rPr lang="en-US" sz="700" dirty="0"/>
                <a:t>18</a:t>
              </a:r>
            </a:p>
          </p:txBody>
        </p:sp>
        <p:sp>
          <p:nvSpPr>
            <p:cNvPr id="16" name="Forme libre : forme 15">
              <a:extLst>
                <a:ext uri="{FF2B5EF4-FFF2-40B4-BE49-F238E27FC236}">
                  <a16:creationId xmlns:a16="http://schemas.microsoft.com/office/drawing/2014/main" id="{7F4FC78D-D760-4D99-9D36-2648743895AF}"/>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156</a:t>
              </a:r>
            </a:p>
            <a:p>
              <a:pPr algn="ctr">
                <a:lnSpc>
                  <a:spcPct val="90000"/>
                </a:lnSpc>
                <a:spcAft>
                  <a:spcPts val="0"/>
                </a:spcAft>
              </a:pPr>
              <a:r>
                <a:rPr lang="en-US" sz="700" dirty="0"/>
                <a:t>41</a:t>
              </a:r>
            </a:p>
          </p:txBody>
        </p:sp>
        <p:sp>
          <p:nvSpPr>
            <p:cNvPr id="17" name="Forme libre : forme 16">
              <a:extLst>
                <a:ext uri="{FF2B5EF4-FFF2-40B4-BE49-F238E27FC236}">
                  <a16:creationId xmlns:a16="http://schemas.microsoft.com/office/drawing/2014/main" id="{5EB34581-6EB1-4258-A04C-E3043E1FEE2B}"/>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178</a:t>
              </a:r>
            </a:p>
            <a:p>
              <a:pPr algn="ctr">
                <a:lnSpc>
                  <a:spcPct val="90000"/>
                </a:lnSpc>
                <a:spcAft>
                  <a:spcPts val="0"/>
                </a:spcAft>
              </a:pPr>
              <a:r>
                <a:rPr lang="en-US" sz="700" dirty="0"/>
                <a:t>74</a:t>
              </a:r>
            </a:p>
          </p:txBody>
        </p:sp>
        <p:sp>
          <p:nvSpPr>
            <p:cNvPr id="18" name="Forme libre : forme 17">
              <a:extLst>
                <a:ext uri="{FF2B5EF4-FFF2-40B4-BE49-F238E27FC236}">
                  <a16:creationId xmlns:a16="http://schemas.microsoft.com/office/drawing/2014/main" id="{B2B07A2C-C401-493B-BD96-AFFC78E5CE40}"/>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208</a:t>
              </a:r>
            </a:p>
            <a:p>
              <a:pPr algn="ctr">
                <a:lnSpc>
                  <a:spcPct val="90000"/>
                </a:lnSpc>
                <a:spcAft>
                  <a:spcPts val="0"/>
                </a:spcAft>
              </a:pPr>
              <a:r>
                <a:rPr lang="en-US" sz="700" dirty="0"/>
                <a:t>104</a:t>
              </a:r>
            </a:p>
          </p:txBody>
        </p:sp>
        <p:sp>
          <p:nvSpPr>
            <p:cNvPr id="19" name="Forme libre : forme 18">
              <a:extLst>
                <a:ext uri="{FF2B5EF4-FFF2-40B4-BE49-F238E27FC236}">
                  <a16:creationId xmlns:a16="http://schemas.microsoft.com/office/drawing/2014/main" id="{883FD4AE-2A51-4B86-9366-14B559E75766}"/>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218</a:t>
              </a:r>
            </a:p>
            <a:p>
              <a:pPr algn="ctr">
                <a:lnSpc>
                  <a:spcPct val="90000"/>
                </a:lnSpc>
                <a:spcAft>
                  <a:spcPts val="0"/>
                </a:spcAft>
              </a:pPr>
              <a:r>
                <a:rPr lang="en-US" sz="700" dirty="0"/>
                <a:t>128</a:t>
              </a:r>
            </a:p>
          </p:txBody>
        </p:sp>
        <p:sp>
          <p:nvSpPr>
            <p:cNvPr id="20" name="Forme libre : forme 19">
              <a:extLst>
                <a:ext uri="{FF2B5EF4-FFF2-40B4-BE49-F238E27FC236}">
                  <a16:creationId xmlns:a16="http://schemas.microsoft.com/office/drawing/2014/main" id="{8B6124A1-2AEF-4C8C-B795-1C05EEDFDC79}"/>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dirty="0">
                  <a:solidFill>
                    <a:schemeClr val="bg1"/>
                  </a:solidFill>
                </a:rPr>
                <a:t>66</a:t>
              </a:r>
            </a:p>
            <a:p>
              <a:pPr algn="ctr">
                <a:lnSpc>
                  <a:spcPct val="90000"/>
                </a:lnSpc>
                <a:spcAft>
                  <a:spcPts val="0"/>
                </a:spcAft>
              </a:pPr>
              <a:r>
                <a:rPr lang="en-US" sz="700" dirty="0">
                  <a:solidFill>
                    <a:schemeClr val="bg1"/>
                  </a:solidFill>
                </a:rPr>
                <a:t>20</a:t>
              </a:r>
            </a:p>
            <a:p>
              <a:pPr algn="ctr">
                <a:lnSpc>
                  <a:spcPct val="90000"/>
                </a:lnSpc>
                <a:spcAft>
                  <a:spcPts val="0"/>
                </a:spcAft>
              </a:pPr>
              <a:r>
                <a:rPr lang="en-US" sz="700" dirty="0">
                  <a:solidFill>
                    <a:schemeClr val="bg1"/>
                  </a:solidFill>
                </a:rPr>
                <a:t>46</a:t>
              </a:r>
            </a:p>
          </p:txBody>
        </p:sp>
        <p:sp>
          <p:nvSpPr>
            <p:cNvPr id="22" name="Forme libre : forme 21">
              <a:extLst>
                <a:ext uri="{FF2B5EF4-FFF2-40B4-BE49-F238E27FC236}">
                  <a16:creationId xmlns:a16="http://schemas.microsoft.com/office/drawing/2014/main" id="{2BEF451C-60AC-4B29-B934-3A3013D56019}"/>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dirty="0">
                  <a:solidFill>
                    <a:schemeClr val="bg1"/>
                  </a:solidFill>
                </a:rPr>
                <a:t>89</a:t>
              </a:r>
            </a:p>
            <a:p>
              <a:pPr algn="ctr">
                <a:lnSpc>
                  <a:spcPct val="90000"/>
                </a:lnSpc>
                <a:spcAft>
                  <a:spcPts val="0"/>
                </a:spcAft>
              </a:pPr>
              <a:r>
                <a:rPr lang="en-US" sz="700" dirty="0">
                  <a:solidFill>
                    <a:schemeClr val="bg1"/>
                  </a:solidFill>
                </a:rPr>
                <a:t>10</a:t>
              </a:r>
            </a:p>
            <a:p>
              <a:pPr algn="ctr">
                <a:lnSpc>
                  <a:spcPct val="90000"/>
                </a:lnSpc>
                <a:spcAft>
                  <a:spcPts val="0"/>
                </a:spcAft>
              </a:pPr>
              <a:r>
                <a:rPr lang="en-US" sz="700" dirty="0">
                  <a:solidFill>
                    <a:schemeClr val="bg1"/>
                  </a:solidFill>
                </a:rPr>
                <a:t>66</a:t>
              </a:r>
            </a:p>
          </p:txBody>
        </p:sp>
        <p:sp>
          <p:nvSpPr>
            <p:cNvPr id="23" name="Forme libre : forme 22">
              <a:extLst>
                <a:ext uri="{FF2B5EF4-FFF2-40B4-BE49-F238E27FC236}">
                  <a16:creationId xmlns:a16="http://schemas.microsoft.com/office/drawing/2014/main" id="{BB330BFE-3E92-475F-B97F-80DD88A81E57}"/>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dirty="0">
                  <a:solidFill>
                    <a:schemeClr val="bg1"/>
                  </a:solidFill>
                </a:rPr>
                <a:t>117</a:t>
              </a:r>
            </a:p>
            <a:p>
              <a:pPr algn="ctr">
                <a:lnSpc>
                  <a:spcPct val="90000"/>
                </a:lnSpc>
                <a:spcAft>
                  <a:spcPts val="0"/>
                </a:spcAft>
              </a:pPr>
              <a:r>
                <a:rPr lang="en-US" sz="700" dirty="0">
                  <a:solidFill>
                    <a:schemeClr val="bg1"/>
                  </a:solidFill>
                </a:rPr>
                <a:t>13</a:t>
              </a:r>
            </a:p>
            <a:p>
              <a:pPr algn="ctr">
                <a:lnSpc>
                  <a:spcPct val="90000"/>
                </a:lnSpc>
                <a:spcAft>
                  <a:spcPts val="0"/>
                </a:spcAft>
              </a:pPr>
              <a:r>
                <a:rPr lang="en-US" sz="700" dirty="0">
                  <a:solidFill>
                    <a:schemeClr val="bg1"/>
                  </a:solidFill>
                </a:rPr>
                <a:t>92</a:t>
              </a:r>
            </a:p>
          </p:txBody>
        </p:sp>
        <p:sp>
          <p:nvSpPr>
            <p:cNvPr id="24" name="Forme libre : forme 23">
              <a:extLst>
                <a:ext uri="{FF2B5EF4-FFF2-40B4-BE49-F238E27FC236}">
                  <a16:creationId xmlns:a16="http://schemas.microsoft.com/office/drawing/2014/main" id="{06E05F2E-470A-4ECB-90F9-31154169905D}"/>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dirty="0">
                  <a:solidFill>
                    <a:schemeClr val="bg1"/>
                  </a:solidFill>
                </a:rPr>
                <a:t>128</a:t>
              </a:r>
            </a:p>
            <a:p>
              <a:pPr algn="ctr">
                <a:lnSpc>
                  <a:spcPct val="90000"/>
                </a:lnSpc>
                <a:spcAft>
                  <a:spcPts val="0"/>
                </a:spcAft>
              </a:pPr>
              <a:r>
                <a:rPr lang="en-US" sz="700" dirty="0">
                  <a:solidFill>
                    <a:schemeClr val="bg1"/>
                  </a:solidFill>
                </a:rPr>
                <a:t>43</a:t>
              </a:r>
            </a:p>
            <a:p>
              <a:pPr algn="ctr">
                <a:lnSpc>
                  <a:spcPct val="90000"/>
                </a:lnSpc>
                <a:spcAft>
                  <a:spcPts val="0"/>
                </a:spcAft>
              </a:pPr>
              <a:r>
                <a:rPr lang="en-US" sz="700" dirty="0">
                  <a:solidFill>
                    <a:schemeClr val="bg1"/>
                  </a:solidFill>
                </a:rPr>
                <a:t>115</a:t>
              </a:r>
            </a:p>
          </p:txBody>
        </p:sp>
        <p:sp>
          <p:nvSpPr>
            <p:cNvPr id="25" name="Forme libre : forme 24">
              <a:extLst>
                <a:ext uri="{FF2B5EF4-FFF2-40B4-BE49-F238E27FC236}">
                  <a16:creationId xmlns:a16="http://schemas.microsoft.com/office/drawing/2014/main" id="{31E1100C-32A2-49E9-87B4-FF8DB29E1B09}"/>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dirty="0">
                  <a:solidFill>
                    <a:schemeClr val="bg1"/>
                  </a:solidFill>
                </a:rPr>
                <a:t>158</a:t>
              </a:r>
            </a:p>
            <a:p>
              <a:pPr algn="ctr">
                <a:lnSpc>
                  <a:spcPct val="90000"/>
                </a:lnSpc>
                <a:spcAft>
                  <a:spcPts val="0"/>
                </a:spcAft>
              </a:pPr>
              <a:r>
                <a:rPr lang="en-US" sz="700" dirty="0">
                  <a:solidFill>
                    <a:schemeClr val="bg1"/>
                  </a:solidFill>
                </a:rPr>
                <a:t>71</a:t>
              </a:r>
            </a:p>
            <a:p>
              <a:pPr algn="ctr">
                <a:lnSpc>
                  <a:spcPct val="90000"/>
                </a:lnSpc>
                <a:spcAft>
                  <a:spcPts val="0"/>
                </a:spcAft>
              </a:pPr>
              <a:r>
                <a:rPr lang="en-US" sz="700" dirty="0">
                  <a:solidFill>
                    <a:schemeClr val="bg1"/>
                  </a:solidFill>
                </a:rPr>
                <a:t>128</a:t>
              </a:r>
            </a:p>
          </p:txBody>
        </p:sp>
        <p:sp>
          <p:nvSpPr>
            <p:cNvPr id="26" name="Forme libre : forme 25">
              <a:extLst>
                <a:ext uri="{FF2B5EF4-FFF2-40B4-BE49-F238E27FC236}">
                  <a16:creationId xmlns:a16="http://schemas.microsoft.com/office/drawing/2014/main" id="{761E6E7F-81C3-422A-9187-67D6AD855F6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dirty="0">
                  <a:solidFill>
                    <a:schemeClr val="bg1"/>
                  </a:solidFill>
                </a:rPr>
                <a:t>166</a:t>
              </a:r>
            </a:p>
            <a:p>
              <a:pPr algn="ctr">
                <a:lnSpc>
                  <a:spcPct val="90000"/>
                </a:lnSpc>
                <a:spcAft>
                  <a:spcPts val="0"/>
                </a:spcAft>
              </a:pPr>
              <a:r>
                <a:rPr lang="en-US" sz="700" dirty="0">
                  <a:solidFill>
                    <a:schemeClr val="bg1"/>
                  </a:solidFill>
                </a:rPr>
                <a:t>0</a:t>
              </a:r>
            </a:p>
            <a:p>
              <a:pPr algn="ctr">
                <a:lnSpc>
                  <a:spcPct val="90000"/>
                </a:lnSpc>
                <a:spcAft>
                  <a:spcPts val="0"/>
                </a:spcAft>
              </a:pPr>
              <a:r>
                <a:rPr lang="en-US" sz="700" dirty="0">
                  <a:solidFill>
                    <a:schemeClr val="bg1"/>
                  </a:solidFill>
                </a:rPr>
                <a:t>26</a:t>
              </a:r>
            </a:p>
          </p:txBody>
        </p:sp>
        <p:sp>
          <p:nvSpPr>
            <p:cNvPr id="27" name="Forme libre : forme 26">
              <a:extLst>
                <a:ext uri="{FF2B5EF4-FFF2-40B4-BE49-F238E27FC236}">
                  <a16:creationId xmlns:a16="http://schemas.microsoft.com/office/drawing/2014/main" id="{F6AC8EC5-2272-4607-91DE-8B0C2EA9C9E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dirty="0">
                  <a:solidFill>
                    <a:schemeClr val="bg1"/>
                  </a:solidFill>
                </a:rPr>
                <a:t>227</a:t>
              </a:r>
            </a:p>
            <a:p>
              <a:pPr algn="ctr">
                <a:lnSpc>
                  <a:spcPct val="90000"/>
                </a:lnSpc>
                <a:spcAft>
                  <a:spcPts val="0"/>
                </a:spcAft>
              </a:pPr>
              <a:r>
                <a:rPr lang="en-US" sz="700" dirty="0">
                  <a:solidFill>
                    <a:schemeClr val="bg1"/>
                  </a:solidFill>
                </a:rPr>
                <a:t>03</a:t>
              </a:r>
            </a:p>
            <a:p>
              <a:pPr algn="ctr">
                <a:lnSpc>
                  <a:spcPct val="90000"/>
                </a:lnSpc>
                <a:spcAft>
                  <a:spcPts val="0"/>
                </a:spcAft>
              </a:pPr>
              <a:r>
                <a:rPr lang="en-US" sz="700" dirty="0">
                  <a:solidFill>
                    <a:schemeClr val="bg1"/>
                  </a:solidFill>
                </a:rPr>
                <a:t>33</a:t>
              </a:r>
            </a:p>
          </p:txBody>
        </p:sp>
        <p:sp>
          <p:nvSpPr>
            <p:cNvPr id="28" name="Forme libre : forme 27">
              <a:extLst>
                <a:ext uri="{FF2B5EF4-FFF2-40B4-BE49-F238E27FC236}">
                  <a16:creationId xmlns:a16="http://schemas.microsoft.com/office/drawing/2014/main" id="{AE7E4BDC-12AC-4E45-A544-F1D3CAFD0114}"/>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48</a:t>
              </a:r>
            </a:p>
            <a:p>
              <a:pPr algn="ctr">
                <a:lnSpc>
                  <a:spcPct val="90000"/>
                </a:lnSpc>
                <a:spcAft>
                  <a:spcPts val="0"/>
                </a:spcAft>
              </a:pPr>
              <a:r>
                <a:rPr lang="en-US" sz="700" dirty="0"/>
                <a:t>77</a:t>
              </a:r>
            </a:p>
          </p:txBody>
        </p:sp>
        <p:sp>
          <p:nvSpPr>
            <p:cNvPr id="29" name="Forme libre : forme 28">
              <a:extLst>
                <a:ext uri="{FF2B5EF4-FFF2-40B4-BE49-F238E27FC236}">
                  <a16:creationId xmlns:a16="http://schemas.microsoft.com/office/drawing/2014/main" id="{21562F06-1455-4AEC-9BE2-E10D7D6D29F2}"/>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69</a:t>
              </a:r>
            </a:p>
            <a:p>
              <a:pPr algn="ctr">
                <a:lnSpc>
                  <a:spcPct val="90000"/>
                </a:lnSpc>
                <a:spcAft>
                  <a:spcPts val="0"/>
                </a:spcAft>
              </a:pPr>
              <a:r>
                <a:rPr lang="en-US" sz="700" dirty="0"/>
                <a:t>94</a:t>
              </a:r>
            </a:p>
          </p:txBody>
        </p:sp>
        <p:sp>
          <p:nvSpPr>
            <p:cNvPr id="30" name="Forme libre : forme 29">
              <a:extLst>
                <a:ext uri="{FF2B5EF4-FFF2-40B4-BE49-F238E27FC236}">
                  <a16:creationId xmlns:a16="http://schemas.microsoft.com/office/drawing/2014/main" id="{D574C07B-B590-4D86-9084-8434CBF3897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87</a:t>
              </a:r>
            </a:p>
            <a:p>
              <a:pPr algn="ctr">
                <a:lnSpc>
                  <a:spcPct val="90000"/>
                </a:lnSpc>
                <a:spcAft>
                  <a:spcPts val="0"/>
                </a:spcAft>
              </a:pPr>
              <a:r>
                <a:rPr lang="en-US" sz="700" dirty="0"/>
                <a:t>112</a:t>
              </a:r>
            </a:p>
          </p:txBody>
        </p:sp>
        <p:sp>
          <p:nvSpPr>
            <p:cNvPr id="31" name="Forme libre : forme 30">
              <a:extLst>
                <a:ext uri="{FF2B5EF4-FFF2-40B4-BE49-F238E27FC236}">
                  <a16:creationId xmlns:a16="http://schemas.microsoft.com/office/drawing/2014/main" id="{3BD8DAAB-36E6-41B5-AADE-DFE41A9C9027}"/>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dirty="0">
                  <a:solidFill>
                    <a:schemeClr val="bg1"/>
                  </a:solidFill>
                </a:rPr>
                <a:t>129</a:t>
              </a:r>
            </a:p>
            <a:p>
              <a:pPr algn="ctr">
                <a:lnSpc>
                  <a:spcPct val="90000"/>
                </a:lnSpc>
                <a:spcAft>
                  <a:spcPts val="0"/>
                </a:spcAft>
              </a:pPr>
              <a:r>
                <a:rPr lang="en-US" sz="700" dirty="0">
                  <a:solidFill>
                    <a:schemeClr val="bg1"/>
                  </a:solidFill>
                </a:rPr>
                <a:t>27</a:t>
              </a:r>
            </a:p>
            <a:p>
              <a:pPr algn="ctr">
                <a:lnSpc>
                  <a:spcPct val="90000"/>
                </a:lnSpc>
                <a:spcAft>
                  <a:spcPts val="0"/>
                </a:spcAft>
              </a:pPr>
              <a:r>
                <a:rPr lang="en-US" sz="700" dirty="0">
                  <a:solidFill>
                    <a:schemeClr val="bg1"/>
                  </a:solidFill>
                </a:rPr>
                <a:t>111</a:t>
              </a:r>
            </a:p>
          </p:txBody>
        </p:sp>
        <p:sp>
          <p:nvSpPr>
            <p:cNvPr id="32" name="Forme libre : forme 31">
              <a:extLst>
                <a:ext uri="{FF2B5EF4-FFF2-40B4-BE49-F238E27FC236}">
                  <a16:creationId xmlns:a16="http://schemas.microsoft.com/office/drawing/2014/main" id="{F37B4E60-30C6-45F4-894D-44DBD9C5FEDC}"/>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dirty="0">
                  <a:solidFill>
                    <a:schemeClr val="bg1"/>
                  </a:solidFill>
                </a:rPr>
                <a:t>161</a:t>
              </a:r>
            </a:p>
            <a:p>
              <a:pPr algn="ctr">
                <a:lnSpc>
                  <a:spcPct val="90000"/>
                </a:lnSpc>
                <a:spcAft>
                  <a:spcPts val="0"/>
                </a:spcAft>
              </a:pPr>
              <a:r>
                <a:rPr lang="en-US" sz="700" dirty="0">
                  <a:solidFill>
                    <a:schemeClr val="bg1"/>
                  </a:solidFill>
                </a:rPr>
                <a:t>41</a:t>
              </a:r>
            </a:p>
            <a:p>
              <a:pPr algn="ctr">
                <a:lnSpc>
                  <a:spcPct val="90000"/>
                </a:lnSpc>
                <a:spcAft>
                  <a:spcPts val="0"/>
                </a:spcAft>
              </a:pPr>
              <a:r>
                <a:rPr lang="en-US" sz="700" dirty="0">
                  <a:solidFill>
                    <a:schemeClr val="bg1"/>
                  </a:solidFill>
                </a:rPr>
                <a:t>128</a:t>
              </a:r>
            </a:p>
          </p:txBody>
        </p:sp>
        <p:sp>
          <p:nvSpPr>
            <p:cNvPr id="33" name="Forme libre : forme 32">
              <a:extLst>
                <a:ext uri="{FF2B5EF4-FFF2-40B4-BE49-F238E27FC236}">
                  <a16:creationId xmlns:a16="http://schemas.microsoft.com/office/drawing/2014/main" id="{174A02C6-BC47-48E7-9DA9-F5969E31EA9B}"/>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dirty="0">
                  <a:solidFill>
                    <a:schemeClr val="bg1"/>
                  </a:solidFill>
                </a:rPr>
                <a:t>186</a:t>
              </a:r>
            </a:p>
            <a:p>
              <a:pPr algn="ctr">
                <a:lnSpc>
                  <a:spcPct val="90000"/>
                </a:lnSpc>
                <a:spcAft>
                  <a:spcPts val="0"/>
                </a:spcAft>
              </a:pPr>
              <a:r>
                <a:rPr lang="en-US" sz="700" dirty="0">
                  <a:solidFill>
                    <a:schemeClr val="bg1"/>
                  </a:solidFill>
                </a:rPr>
                <a:t>41</a:t>
              </a:r>
            </a:p>
            <a:p>
              <a:pPr algn="ctr">
                <a:lnSpc>
                  <a:spcPct val="90000"/>
                </a:lnSpc>
                <a:spcAft>
                  <a:spcPts val="0"/>
                </a:spcAft>
              </a:pPr>
              <a:r>
                <a:rPr lang="en-US" sz="700" dirty="0">
                  <a:solidFill>
                    <a:schemeClr val="bg1"/>
                  </a:solidFill>
                </a:rPr>
                <a:t>128</a:t>
              </a:r>
            </a:p>
          </p:txBody>
        </p:sp>
        <p:sp>
          <p:nvSpPr>
            <p:cNvPr id="34" name="Forme libre : forme 33">
              <a:extLst>
                <a:ext uri="{FF2B5EF4-FFF2-40B4-BE49-F238E27FC236}">
                  <a16:creationId xmlns:a16="http://schemas.microsoft.com/office/drawing/2014/main" id="{7F978581-8BA5-4327-ACCF-D23BD9C30262}"/>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dirty="0"/>
                <a:t>209</a:t>
              </a:r>
            </a:p>
            <a:p>
              <a:pPr algn="ctr">
                <a:lnSpc>
                  <a:spcPct val="90000"/>
                </a:lnSpc>
                <a:spcAft>
                  <a:spcPts val="0"/>
                </a:spcAft>
              </a:pPr>
              <a:r>
                <a:rPr lang="en-US" sz="700" dirty="0"/>
                <a:t>58</a:t>
              </a:r>
            </a:p>
            <a:p>
              <a:pPr algn="ctr">
                <a:lnSpc>
                  <a:spcPct val="90000"/>
                </a:lnSpc>
                <a:spcAft>
                  <a:spcPts val="0"/>
                </a:spcAft>
              </a:pPr>
              <a:r>
                <a:rPr lang="en-US" sz="700" dirty="0"/>
                <a:t>140</a:t>
              </a:r>
            </a:p>
          </p:txBody>
        </p:sp>
        <p:sp>
          <p:nvSpPr>
            <p:cNvPr id="35" name="Forme libre : forme 34">
              <a:extLst>
                <a:ext uri="{FF2B5EF4-FFF2-40B4-BE49-F238E27FC236}">
                  <a16:creationId xmlns:a16="http://schemas.microsoft.com/office/drawing/2014/main" id="{F035DD25-7BE4-4C64-AC77-EB8A30E81461}"/>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dirty="0"/>
                <a:t>229</a:t>
              </a:r>
            </a:p>
            <a:p>
              <a:pPr algn="ctr">
                <a:lnSpc>
                  <a:spcPct val="90000"/>
                </a:lnSpc>
                <a:spcAft>
                  <a:spcPts val="0"/>
                </a:spcAft>
              </a:pPr>
              <a:r>
                <a:rPr lang="en-US" sz="700" dirty="0"/>
                <a:t>87</a:t>
              </a:r>
            </a:p>
            <a:p>
              <a:pPr algn="ctr">
                <a:lnSpc>
                  <a:spcPct val="90000"/>
                </a:lnSpc>
                <a:spcAft>
                  <a:spcPts val="0"/>
                </a:spcAft>
              </a:pPr>
              <a:r>
                <a:rPr lang="en-US" sz="700" dirty="0"/>
                <a:t>173</a:t>
              </a:r>
            </a:p>
          </p:txBody>
        </p:sp>
      </p:grpSp>
      <p:grpSp>
        <p:nvGrpSpPr>
          <p:cNvPr id="36" name="Groupe 35">
            <a:extLst>
              <a:ext uri="{FF2B5EF4-FFF2-40B4-BE49-F238E27FC236}">
                <a16:creationId xmlns:a16="http://schemas.microsoft.com/office/drawing/2014/main" id="{F8BD562A-C55A-4203-A4A2-5B6DF517FC63}"/>
              </a:ext>
            </a:extLst>
          </p:cNvPr>
          <p:cNvGrpSpPr/>
          <p:nvPr userDrawn="1"/>
        </p:nvGrpSpPr>
        <p:grpSpPr>
          <a:xfrm>
            <a:off x="12498114" y="2399137"/>
            <a:ext cx="1465123" cy="2058800"/>
            <a:chOff x="14041053" y="1992581"/>
            <a:chExt cx="1465123" cy="2058800"/>
          </a:xfrm>
        </p:grpSpPr>
        <p:sp>
          <p:nvSpPr>
            <p:cNvPr id="37" name="Forme libre : forme 36">
              <a:extLst>
                <a:ext uri="{FF2B5EF4-FFF2-40B4-BE49-F238E27FC236}">
                  <a16:creationId xmlns:a16="http://schemas.microsoft.com/office/drawing/2014/main" id="{8CE8E1E3-B6E5-4BC5-B8A1-84C8A74CC026}"/>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dirty="0">
                  <a:solidFill>
                    <a:schemeClr val="bg1"/>
                  </a:solidFill>
                </a:rPr>
                <a:t>15</a:t>
              </a:r>
            </a:p>
            <a:p>
              <a:pPr algn="ctr">
                <a:lnSpc>
                  <a:spcPct val="90000"/>
                </a:lnSpc>
                <a:spcAft>
                  <a:spcPts val="0"/>
                </a:spcAft>
              </a:pPr>
              <a:r>
                <a:rPr lang="en-US" sz="700" b="0" dirty="0">
                  <a:solidFill>
                    <a:schemeClr val="bg1"/>
                  </a:solidFill>
                </a:rPr>
                <a:t>67</a:t>
              </a:r>
            </a:p>
            <a:p>
              <a:pPr algn="ctr">
                <a:lnSpc>
                  <a:spcPct val="90000"/>
                </a:lnSpc>
                <a:spcAft>
                  <a:spcPts val="0"/>
                </a:spcAft>
              </a:pPr>
              <a:r>
                <a:rPr lang="en-US" sz="700" b="0" dirty="0">
                  <a:solidFill>
                    <a:schemeClr val="bg1"/>
                  </a:solidFill>
                </a:rPr>
                <a:t>74</a:t>
              </a:r>
            </a:p>
          </p:txBody>
        </p:sp>
        <p:sp>
          <p:nvSpPr>
            <p:cNvPr id="38" name="Forme libre : forme 37">
              <a:extLst>
                <a:ext uri="{FF2B5EF4-FFF2-40B4-BE49-F238E27FC236}">
                  <a16:creationId xmlns:a16="http://schemas.microsoft.com/office/drawing/2014/main" id="{66ED445D-7003-4C67-BF1E-D1B22776F926}"/>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dirty="0">
                  <a:solidFill>
                    <a:schemeClr val="bg1"/>
                  </a:solidFill>
                </a:rPr>
                <a:t>15</a:t>
              </a:r>
            </a:p>
            <a:p>
              <a:pPr algn="ctr">
                <a:lnSpc>
                  <a:spcPct val="90000"/>
                </a:lnSpc>
                <a:spcAft>
                  <a:spcPts val="0"/>
                </a:spcAft>
              </a:pPr>
              <a:r>
                <a:rPr lang="en-US" sz="700" b="0" dirty="0">
                  <a:solidFill>
                    <a:schemeClr val="bg1"/>
                  </a:solidFill>
                </a:rPr>
                <a:t>106</a:t>
              </a:r>
            </a:p>
            <a:p>
              <a:pPr algn="ctr">
                <a:lnSpc>
                  <a:spcPct val="90000"/>
                </a:lnSpc>
                <a:spcAft>
                  <a:spcPts val="0"/>
                </a:spcAft>
              </a:pPr>
              <a:r>
                <a:rPr lang="en-US" sz="700" b="0" dirty="0">
                  <a:solidFill>
                    <a:schemeClr val="bg1"/>
                  </a:solidFill>
                </a:rPr>
                <a:t>115</a:t>
              </a:r>
            </a:p>
          </p:txBody>
        </p:sp>
        <p:sp>
          <p:nvSpPr>
            <p:cNvPr id="39" name="Forme libre : forme 38">
              <a:extLst>
                <a:ext uri="{FF2B5EF4-FFF2-40B4-BE49-F238E27FC236}">
                  <a16:creationId xmlns:a16="http://schemas.microsoft.com/office/drawing/2014/main" id="{ADC94DF3-F270-4891-AF79-CD7A88D41C30}"/>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dirty="0">
                  <a:solidFill>
                    <a:schemeClr val="bg1"/>
                  </a:solidFill>
                </a:rPr>
                <a:t>15</a:t>
              </a:r>
            </a:p>
            <a:p>
              <a:pPr algn="ctr">
                <a:lnSpc>
                  <a:spcPct val="90000"/>
                </a:lnSpc>
                <a:spcAft>
                  <a:spcPts val="0"/>
                </a:spcAft>
              </a:pPr>
              <a:r>
                <a:rPr lang="en-US" sz="700" b="0" dirty="0">
                  <a:solidFill>
                    <a:schemeClr val="bg1"/>
                  </a:solidFill>
                </a:rPr>
                <a:t>135</a:t>
              </a:r>
            </a:p>
            <a:p>
              <a:pPr algn="ctr">
                <a:lnSpc>
                  <a:spcPct val="90000"/>
                </a:lnSpc>
                <a:spcAft>
                  <a:spcPts val="0"/>
                </a:spcAft>
              </a:pPr>
              <a:r>
                <a:rPr lang="en-US" sz="700" b="0" dirty="0">
                  <a:solidFill>
                    <a:schemeClr val="bg1"/>
                  </a:solidFill>
                </a:rPr>
                <a:t>138</a:t>
              </a:r>
            </a:p>
          </p:txBody>
        </p:sp>
        <p:sp>
          <p:nvSpPr>
            <p:cNvPr id="40" name="Forme libre : forme 39">
              <a:extLst>
                <a:ext uri="{FF2B5EF4-FFF2-40B4-BE49-F238E27FC236}">
                  <a16:creationId xmlns:a16="http://schemas.microsoft.com/office/drawing/2014/main" id="{B5057D4C-5664-4AB3-AC51-4D9290C9B601}"/>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178</a:t>
              </a:r>
            </a:p>
            <a:p>
              <a:pPr algn="ctr">
                <a:lnSpc>
                  <a:spcPct val="90000"/>
                </a:lnSpc>
                <a:spcAft>
                  <a:spcPts val="0"/>
                </a:spcAft>
              </a:pPr>
              <a:r>
                <a:rPr lang="en-US" sz="700" b="0" dirty="0"/>
                <a:t>162</a:t>
              </a:r>
            </a:p>
          </p:txBody>
        </p:sp>
        <p:sp>
          <p:nvSpPr>
            <p:cNvPr id="41" name="Forme libre : forme 40">
              <a:extLst>
                <a:ext uri="{FF2B5EF4-FFF2-40B4-BE49-F238E27FC236}">
                  <a16:creationId xmlns:a16="http://schemas.microsoft.com/office/drawing/2014/main" id="{B9768BD9-C025-437A-9C82-F4EB248998E9}"/>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244</a:t>
              </a:r>
            </a:p>
            <a:p>
              <a:pPr algn="ctr">
                <a:lnSpc>
                  <a:spcPct val="90000"/>
                </a:lnSpc>
                <a:spcAft>
                  <a:spcPts val="0"/>
                </a:spcAft>
              </a:pPr>
              <a:r>
                <a:rPr lang="en-US" sz="700" b="0" dirty="0"/>
                <a:t>203</a:t>
              </a:r>
            </a:p>
          </p:txBody>
        </p:sp>
        <p:sp>
          <p:nvSpPr>
            <p:cNvPr id="42" name="Forme libre : forme 41">
              <a:extLst>
                <a:ext uri="{FF2B5EF4-FFF2-40B4-BE49-F238E27FC236}">
                  <a16:creationId xmlns:a16="http://schemas.microsoft.com/office/drawing/2014/main" id="{B55B7EBC-24A1-4778-954C-CA69CD87371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dirty="0">
                  <a:solidFill>
                    <a:schemeClr val="bg1"/>
                  </a:solidFill>
                </a:rPr>
                <a:t>23</a:t>
              </a:r>
            </a:p>
            <a:p>
              <a:pPr algn="ctr">
                <a:lnSpc>
                  <a:spcPct val="90000"/>
                </a:lnSpc>
                <a:spcAft>
                  <a:spcPts val="0"/>
                </a:spcAft>
              </a:pPr>
              <a:r>
                <a:rPr lang="en-US" sz="700" b="0" dirty="0">
                  <a:solidFill>
                    <a:schemeClr val="bg1"/>
                  </a:solidFill>
                </a:rPr>
                <a:t>128</a:t>
              </a:r>
            </a:p>
            <a:p>
              <a:pPr algn="ctr">
                <a:lnSpc>
                  <a:spcPct val="90000"/>
                </a:lnSpc>
                <a:spcAft>
                  <a:spcPts val="0"/>
                </a:spcAft>
              </a:pPr>
              <a:r>
                <a:rPr lang="en-US" sz="700" b="0" dirty="0">
                  <a:solidFill>
                    <a:schemeClr val="bg1"/>
                  </a:solidFill>
                </a:rPr>
                <a:t>54</a:t>
              </a:r>
            </a:p>
          </p:txBody>
        </p:sp>
        <p:sp>
          <p:nvSpPr>
            <p:cNvPr id="43" name="Forme libre : forme 42">
              <a:extLst>
                <a:ext uri="{FF2B5EF4-FFF2-40B4-BE49-F238E27FC236}">
                  <a16:creationId xmlns:a16="http://schemas.microsoft.com/office/drawing/2014/main" id="{8A71FF8C-1C8C-4DA5-BDDC-5559003BC9EC}"/>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dirty="0">
                  <a:solidFill>
                    <a:schemeClr val="bg1"/>
                  </a:solidFill>
                </a:rPr>
                <a:t>23</a:t>
              </a:r>
            </a:p>
            <a:p>
              <a:pPr algn="ctr">
                <a:lnSpc>
                  <a:spcPct val="90000"/>
                </a:lnSpc>
                <a:spcAft>
                  <a:spcPts val="0"/>
                </a:spcAft>
              </a:pPr>
              <a:r>
                <a:rPr lang="en-US" sz="700" b="0" dirty="0">
                  <a:solidFill>
                    <a:schemeClr val="bg1"/>
                  </a:solidFill>
                </a:rPr>
                <a:t>140</a:t>
              </a:r>
            </a:p>
            <a:p>
              <a:pPr algn="ctr">
                <a:lnSpc>
                  <a:spcPct val="90000"/>
                </a:lnSpc>
                <a:spcAft>
                  <a:spcPts val="0"/>
                </a:spcAft>
              </a:pPr>
              <a:r>
                <a:rPr lang="en-US" sz="700" b="0" dirty="0">
                  <a:solidFill>
                    <a:schemeClr val="bg1"/>
                  </a:solidFill>
                </a:rPr>
                <a:t>61</a:t>
              </a:r>
            </a:p>
          </p:txBody>
        </p:sp>
        <p:sp>
          <p:nvSpPr>
            <p:cNvPr id="44" name="Forme libre : forme 43">
              <a:extLst>
                <a:ext uri="{FF2B5EF4-FFF2-40B4-BE49-F238E27FC236}">
                  <a16:creationId xmlns:a16="http://schemas.microsoft.com/office/drawing/2014/main" id="{65AE6D7F-AF43-48CF-A55F-487BBDB32479}"/>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dirty="0"/>
                <a:t>46</a:t>
              </a:r>
            </a:p>
            <a:p>
              <a:pPr algn="ctr">
                <a:lnSpc>
                  <a:spcPct val="90000"/>
                </a:lnSpc>
                <a:spcAft>
                  <a:spcPts val="0"/>
                </a:spcAft>
              </a:pPr>
              <a:r>
                <a:rPr lang="en-US" sz="700" b="0" dirty="0"/>
                <a:t>166</a:t>
              </a:r>
            </a:p>
            <a:p>
              <a:pPr algn="ctr">
                <a:lnSpc>
                  <a:spcPct val="90000"/>
                </a:lnSpc>
                <a:spcAft>
                  <a:spcPts val="0"/>
                </a:spcAft>
              </a:pPr>
              <a:r>
                <a:rPr lang="en-US" sz="700" b="0" dirty="0"/>
                <a:t>87</a:t>
              </a:r>
            </a:p>
          </p:txBody>
        </p:sp>
        <p:sp>
          <p:nvSpPr>
            <p:cNvPr id="45" name="Forme libre : forme 44">
              <a:extLst>
                <a:ext uri="{FF2B5EF4-FFF2-40B4-BE49-F238E27FC236}">
                  <a16:creationId xmlns:a16="http://schemas.microsoft.com/office/drawing/2014/main" id="{BB812469-8FE0-44CE-9114-2BFB32567204}"/>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dirty="0"/>
                <a:t>51</a:t>
              </a:r>
            </a:p>
            <a:p>
              <a:pPr algn="ctr">
                <a:lnSpc>
                  <a:spcPct val="90000"/>
                </a:lnSpc>
                <a:spcAft>
                  <a:spcPts val="0"/>
                </a:spcAft>
              </a:pPr>
              <a:r>
                <a:rPr lang="en-US" sz="700" b="0" dirty="0"/>
                <a:t>181</a:t>
              </a:r>
            </a:p>
            <a:p>
              <a:pPr algn="ctr">
                <a:lnSpc>
                  <a:spcPct val="90000"/>
                </a:lnSpc>
                <a:spcAft>
                  <a:spcPts val="0"/>
                </a:spcAft>
              </a:pPr>
              <a:r>
                <a:rPr lang="en-US" sz="700" b="0" dirty="0"/>
                <a:t>105</a:t>
              </a:r>
            </a:p>
          </p:txBody>
        </p:sp>
        <p:sp>
          <p:nvSpPr>
            <p:cNvPr id="46" name="Forme libre : forme 45">
              <a:extLst>
                <a:ext uri="{FF2B5EF4-FFF2-40B4-BE49-F238E27FC236}">
                  <a16:creationId xmlns:a16="http://schemas.microsoft.com/office/drawing/2014/main" id="{087DD0C6-F577-494A-A297-D5E55A43A8E3}"/>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dirty="0"/>
            </a:p>
            <a:p>
              <a:pPr algn="ctr">
                <a:lnSpc>
                  <a:spcPct val="90000"/>
                </a:lnSpc>
                <a:spcAft>
                  <a:spcPts val="0"/>
                </a:spcAft>
              </a:pPr>
              <a:r>
                <a:rPr lang="en-US" sz="700" b="0" dirty="0"/>
                <a:t>87</a:t>
              </a:r>
            </a:p>
            <a:p>
              <a:pPr algn="ctr">
                <a:lnSpc>
                  <a:spcPct val="90000"/>
                </a:lnSpc>
                <a:spcAft>
                  <a:spcPts val="0"/>
                </a:spcAft>
              </a:pPr>
              <a:r>
                <a:rPr lang="en-US" sz="700" b="0" dirty="0"/>
                <a:t>207</a:t>
              </a:r>
            </a:p>
            <a:p>
              <a:pPr algn="ctr">
                <a:lnSpc>
                  <a:spcPct val="90000"/>
                </a:lnSpc>
                <a:spcAft>
                  <a:spcPts val="0"/>
                </a:spcAft>
              </a:pPr>
              <a:r>
                <a:rPr lang="en-US" sz="700" b="0" dirty="0"/>
                <a:t>128</a:t>
              </a:r>
            </a:p>
            <a:p>
              <a:pPr algn="ctr">
                <a:lnSpc>
                  <a:spcPct val="90000"/>
                </a:lnSpc>
                <a:spcAft>
                  <a:spcPts val="0"/>
                </a:spcAft>
              </a:pPr>
              <a:endParaRPr lang="en-US" sz="700" b="0" dirty="0"/>
            </a:p>
          </p:txBody>
        </p:sp>
        <p:sp>
          <p:nvSpPr>
            <p:cNvPr id="47" name="Forme libre : forme 46">
              <a:extLst>
                <a:ext uri="{FF2B5EF4-FFF2-40B4-BE49-F238E27FC236}">
                  <a16:creationId xmlns:a16="http://schemas.microsoft.com/office/drawing/2014/main" id="{63FCFCED-B4ED-4BE7-976A-F5D85C1B8C74}"/>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dirty="0">
                  <a:solidFill>
                    <a:schemeClr val="bg1"/>
                  </a:solidFill>
                </a:rPr>
                <a:t>23</a:t>
              </a:r>
            </a:p>
            <a:p>
              <a:pPr algn="ctr">
                <a:lnSpc>
                  <a:spcPct val="90000"/>
                </a:lnSpc>
                <a:spcAft>
                  <a:spcPts val="0"/>
                </a:spcAft>
              </a:pPr>
              <a:r>
                <a:rPr lang="en-US" sz="700" b="0" dirty="0">
                  <a:solidFill>
                    <a:schemeClr val="bg1"/>
                  </a:solidFill>
                </a:rPr>
                <a:t>51</a:t>
              </a:r>
            </a:p>
            <a:p>
              <a:pPr algn="ctr">
                <a:lnSpc>
                  <a:spcPct val="90000"/>
                </a:lnSpc>
                <a:spcAft>
                  <a:spcPts val="0"/>
                </a:spcAft>
              </a:pPr>
              <a:r>
                <a:rPr lang="en-US" sz="700" b="0" dirty="0">
                  <a:solidFill>
                    <a:schemeClr val="bg1"/>
                  </a:solidFill>
                </a:rPr>
                <a:t>64</a:t>
              </a:r>
            </a:p>
          </p:txBody>
        </p:sp>
        <p:sp>
          <p:nvSpPr>
            <p:cNvPr id="48" name="Forme libre : forme 47">
              <a:extLst>
                <a:ext uri="{FF2B5EF4-FFF2-40B4-BE49-F238E27FC236}">
                  <a16:creationId xmlns:a16="http://schemas.microsoft.com/office/drawing/2014/main" id="{63385D66-3F37-46EF-8474-FA1A5456BF8F}"/>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dirty="0">
                  <a:solidFill>
                    <a:schemeClr val="bg1"/>
                  </a:solidFill>
                </a:rPr>
                <a:t>33</a:t>
              </a:r>
            </a:p>
            <a:p>
              <a:pPr algn="ctr">
                <a:lnSpc>
                  <a:spcPct val="90000"/>
                </a:lnSpc>
                <a:spcAft>
                  <a:spcPts val="0"/>
                </a:spcAft>
              </a:pPr>
              <a:r>
                <a:rPr lang="en-US" sz="700" b="0" dirty="0">
                  <a:solidFill>
                    <a:schemeClr val="bg1"/>
                  </a:solidFill>
                </a:rPr>
                <a:t>69</a:t>
              </a:r>
            </a:p>
            <a:p>
              <a:pPr algn="ctr">
                <a:lnSpc>
                  <a:spcPct val="90000"/>
                </a:lnSpc>
                <a:spcAft>
                  <a:spcPts val="0"/>
                </a:spcAft>
              </a:pPr>
              <a:r>
                <a:rPr lang="en-US" sz="700" b="0" dirty="0">
                  <a:solidFill>
                    <a:schemeClr val="bg1"/>
                  </a:solidFill>
                </a:rPr>
                <a:t>84</a:t>
              </a:r>
            </a:p>
          </p:txBody>
        </p:sp>
        <p:sp>
          <p:nvSpPr>
            <p:cNvPr id="49" name="Forme libre : forme 48">
              <a:extLst>
                <a:ext uri="{FF2B5EF4-FFF2-40B4-BE49-F238E27FC236}">
                  <a16:creationId xmlns:a16="http://schemas.microsoft.com/office/drawing/2014/main" id="{D575BA76-14B5-4DF5-ADD1-BC6AB1DA89AE}"/>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dirty="0">
                  <a:solidFill>
                    <a:schemeClr val="bg1"/>
                  </a:solidFill>
                </a:rPr>
                <a:t>20</a:t>
              </a:r>
            </a:p>
            <a:p>
              <a:pPr algn="ctr">
                <a:lnSpc>
                  <a:spcPct val="90000"/>
                </a:lnSpc>
                <a:spcAft>
                  <a:spcPts val="0"/>
                </a:spcAft>
              </a:pPr>
              <a:r>
                <a:rPr lang="en-US" sz="700" b="0" dirty="0">
                  <a:solidFill>
                    <a:schemeClr val="bg1"/>
                  </a:solidFill>
                </a:rPr>
                <a:t>89</a:t>
              </a:r>
            </a:p>
            <a:p>
              <a:pPr algn="ctr">
                <a:lnSpc>
                  <a:spcPct val="90000"/>
                </a:lnSpc>
                <a:spcAft>
                  <a:spcPts val="0"/>
                </a:spcAft>
              </a:pPr>
              <a:r>
                <a:rPr lang="en-US" sz="700" b="0" dirty="0">
                  <a:solidFill>
                    <a:schemeClr val="bg1"/>
                  </a:solidFill>
                </a:rPr>
                <a:t>107</a:t>
              </a:r>
            </a:p>
          </p:txBody>
        </p:sp>
        <p:sp>
          <p:nvSpPr>
            <p:cNvPr id="50" name="Forme libre : forme 49">
              <a:extLst>
                <a:ext uri="{FF2B5EF4-FFF2-40B4-BE49-F238E27FC236}">
                  <a16:creationId xmlns:a16="http://schemas.microsoft.com/office/drawing/2014/main" id="{ED7E39D7-0895-42F2-A436-A1E0A1E54A91}"/>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dirty="0">
                  <a:solidFill>
                    <a:schemeClr val="bg1"/>
                  </a:solidFill>
                </a:rPr>
                <a:t>51</a:t>
              </a:r>
            </a:p>
            <a:p>
              <a:pPr algn="ctr">
                <a:lnSpc>
                  <a:spcPct val="90000"/>
                </a:lnSpc>
                <a:spcAft>
                  <a:spcPts val="0"/>
                </a:spcAft>
              </a:pPr>
              <a:r>
                <a:rPr lang="en-US" sz="700" b="0" dirty="0">
                  <a:solidFill>
                    <a:schemeClr val="bg1"/>
                  </a:solidFill>
                </a:rPr>
                <a:t>107</a:t>
              </a:r>
            </a:p>
            <a:p>
              <a:pPr algn="ctr">
                <a:lnSpc>
                  <a:spcPct val="90000"/>
                </a:lnSpc>
                <a:spcAft>
                  <a:spcPts val="0"/>
                </a:spcAft>
              </a:pPr>
              <a:r>
                <a:rPr lang="en-US" sz="700" b="0" dirty="0">
                  <a:solidFill>
                    <a:schemeClr val="bg1"/>
                  </a:solidFill>
                </a:rPr>
                <a:t>25</a:t>
              </a:r>
            </a:p>
          </p:txBody>
        </p:sp>
        <p:sp>
          <p:nvSpPr>
            <p:cNvPr id="51" name="Forme libre : forme 50">
              <a:extLst>
                <a:ext uri="{FF2B5EF4-FFF2-40B4-BE49-F238E27FC236}">
                  <a16:creationId xmlns:a16="http://schemas.microsoft.com/office/drawing/2014/main" id="{7F14B4ED-60EF-4BE7-B7A4-0FB240CA8293}"/>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dirty="0">
                  <a:solidFill>
                    <a:schemeClr val="bg1"/>
                  </a:solidFill>
                </a:rPr>
                <a:t>51</a:t>
              </a:r>
            </a:p>
            <a:p>
              <a:pPr algn="ctr">
                <a:lnSpc>
                  <a:spcPct val="90000"/>
                </a:lnSpc>
                <a:spcAft>
                  <a:spcPts val="0"/>
                </a:spcAft>
              </a:pPr>
              <a:r>
                <a:rPr lang="en-US" sz="700" b="0" dirty="0">
                  <a:solidFill>
                    <a:schemeClr val="bg1"/>
                  </a:solidFill>
                </a:rPr>
                <a:t>128</a:t>
              </a:r>
            </a:p>
            <a:p>
              <a:pPr algn="ctr">
                <a:lnSpc>
                  <a:spcPct val="90000"/>
                </a:lnSpc>
                <a:spcAft>
                  <a:spcPts val="0"/>
                </a:spcAft>
              </a:pPr>
              <a:r>
                <a:rPr lang="en-US" sz="700" b="0" dirty="0">
                  <a:solidFill>
                    <a:schemeClr val="bg1"/>
                  </a:solidFill>
                </a:rPr>
                <a:t>145</a:t>
              </a:r>
            </a:p>
          </p:txBody>
        </p:sp>
        <p:sp>
          <p:nvSpPr>
            <p:cNvPr id="52" name="Forme libre : forme 51">
              <a:extLst>
                <a:ext uri="{FF2B5EF4-FFF2-40B4-BE49-F238E27FC236}">
                  <a16:creationId xmlns:a16="http://schemas.microsoft.com/office/drawing/2014/main" id="{8D5432DA-02B7-4610-BE57-7195507870C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dirty="0">
                  <a:solidFill>
                    <a:schemeClr val="bg1"/>
                  </a:solidFill>
                </a:rPr>
                <a:t>0</a:t>
              </a:r>
            </a:p>
            <a:p>
              <a:pPr algn="ctr">
                <a:lnSpc>
                  <a:spcPct val="90000"/>
                </a:lnSpc>
                <a:spcAft>
                  <a:spcPts val="0"/>
                </a:spcAft>
              </a:pPr>
              <a:r>
                <a:rPr lang="en-US" sz="700" b="0" dirty="0">
                  <a:solidFill>
                    <a:schemeClr val="bg1"/>
                  </a:solidFill>
                </a:rPr>
                <a:t>125</a:t>
              </a:r>
            </a:p>
            <a:p>
              <a:pPr algn="ctr">
                <a:lnSpc>
                  <a:spcPct val="90000"/>
                </a:lnSpc>
                <a:spcAft>
                  <a:spcPts val="0"/>
                </a:spcAft>
              </a:pPr>
              <a:r>
                <a:rPr lang="en-US" sz="700" b="0" dirty="0">
                  <a:solidFill>
                    <a:schemeClr val="bg1"/>
                  </a:solidFill>
                </a:rPr>
                <a:t>116</a:t>
              </a:r>
            </a:p>
          </p:txBody>
        </p:sp>
        <p:sp>
          <p:nvSpPr>
            <p:cNvPr id="53" name="Forme libre : forme 52">
              <a:extLst>
                <a:ext uri="{FF2B5EF4-FFF2-40B4-BE49-F238E27FC236}">
                  <a16:creationId xmlns:a16="http://schemas.microsoft.com/office/drawing/2014/main" id="{1FA3A78E-AAF0-4D69-B0F9-3A9F08859BDA}"/>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dirty="0">
                  <a:solidFill>
                    <a:schemeClr val="bg1"/>
                  </a:solidFill>
                </a:rPr>
                <a:t>0</a:t>
              </a:r>
            </a:p>
            <a:p>
              <a:pPr algn="ctr">
                <a:lnSpc>
                  <a:spcPct val="90000"/>
                </a:lnSpc>
                <a:spcAft>
                  <a:spcPts val="0"/>
                </a:spcAft>
              </a:pPr>
              <a:r>
                <a:rPr lang="en-US" sz="700" b="0" dirty="0">
                  <a:solidFill>
                    <a:schemeClr val="bg1"/>
                  </a:solidFill>
                </a:rPr>
                <a:t>146</a:t>
              </a:r>
            </a:p>
            <a:p>
              <a:pPr algn="ctr">
                <a:lnSpc>
                  <a:spcPct val="90000"/>
                </a:lnSpc>
                <a:spcAft>
                  <a:spcPts val="0"/>
                </a:spcAft>
              </a:pPr>
              <a:r>
                <a:rPr lang="en-US" sz="700" b="0" dirty="0">
                  <a:solidFill>
                    <a:schemeClr val="bg1"/>
                  </a:solidFill>
                </a:rPr>
                <a:t>155</a:t>
              </a:r>
            </a:p>
          </p:txBody>
        </p:sp>
        <p:sp>
          <p:nvSpPr>
            <p:cNvPr id="54" name="Forme libre : forme 53">
              <a:extLst>
                <a:ext uri="{FF2B5EF4-FFF2-40B4-BE49-F238E27FC236}">
                  <a16:creationId xmlns:a16="http://schemas.microsoft.com/office/drawing/2014/main" id="{3C643D3D-59E9-42BF-8680-FCB9BFC2B414}"/>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191</a:t>
              </a:r>
            </a:p>
            <a:p>
              <a:pPr algn="ctr">
                <a:lnSpc>
                  <a:spcPct val="90000"/>
                </a:lnSpc>
                <a:spcAft>
                  <a:spcPts val="0"/>
                </a:spcAft>
              </a:pPr>
              <a:r>
                <a:rPr lang="en-US" sz="700" b="0" dirty="0"/>
                <a:t>191</a:t>
              </a:r>
            </a:p>
          </p:txBody>
        </p:sp>
        <p:sp>
          <p:nvSpPr>
            <p:cNvPr id="55" name="Forme libre : forme 54">
              <a:extLst>
                <a:ext uri="{FF2B5EF4-FFF2-40B4-BE49-F238E27FC236}">
                  <a16:creationId xmlns:a16="http://schemas.microsoft.com/office/drawing/2014/main" id="{A094B0C1-47F5-4269-B9BF-5C8C9DE3097E}"/>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213</a:t>
              </a:r>
            </a:p>
            <a:p>
              <a:pPr algn="ctr">
                <a:lnSpc>
                  <a:spcPct val="90000"/>
                </a:lnSpc>
                <a:spcAft>
                  <a:spcPts val="0"/>
                </a:spcAft>
              </a:pPr>
              <a:r>
                <a:rPr lang="en-US" sz="700" b="0" dirty="0"/>
                <a:t>208</a:t>
              </a:r>
            </a:p>
          </p:txBody>
        </p:sp>
        <p:sp>
          <p:nvSpPr>
            <p:cNvPr id="56" name="Forme libre : forme 55">
              <a:extLst>
                <a:ext uri="{FF2B5EF4-FFF2-40B4-BE49-F238E27FC236}">
                  <a16:creationId xmlns:a16="http://schemas.microsoft.com/office/drawing/2014/main" id="{47388502-3E29-4155-B77E-30D55652CA46}"/>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230</a:t>
              </a:r>
            </a:p>
            <a:p>
              <a:pPr algn="ctr">
                <a:lnSpc>
                  <a:spcPct val="90000"/>
                </a:lnSpc>
                <a:spcAft>
                  <a:spcPts val="0"/>
                </a:spcAft>
              </a:pPr>
              <a:r>
                <a:rPr lang="en-US" sz="700" b="0" dirty="0"/>
                <a:t>227</a:t>
              </a:r>
            </a:p>
          </p:txBody>
        </p:sp>
      </p:grpSp>
    </p:spTree>
    <p:extLst>
      <p:ext uri="{BB962C8B-B14F-4D97-AF65-F5344CB8AC3E}">
        <p14:creationId xmlns:p14="http://schemas.microsoft.com/office/powerpoint/2010/main" val="2314978218"/>
      </p:ext>
    </p:extLst>
  </p:cSld>
  <p:clrMap bg1="lt1" tx1="dk1" bg2="lt2" tx2="dk2" accent1="accent1" accent2="accent2" accent3="accent3" accent4="accent4" accent5="accent5" accent6="accent6" hlink="hlink" folHlink="folHlink"/>
  <p:sldLayoutIdLst>
    <p:sldLayoutId id="2147483964" r:id="rId1"/>
  </p:sldLayoutIdLst>
  <p:hf sldNum="0" hdr="0" dt="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4070" userDrawn="1">
          <p15:clr>
            <a:srgbClr val="F26B43"/>
          </p15:clr>
        </p15:guide>
        <p15:guide id="4" pos="3840" userDrawn="1">
          <p15:clr>
            <a:srgbClr val="F26B43"/>
          </p15:clr>
        </p15:guide>
        <p15:guide id="5" pos="255" userDrawn="1">
          <p15:clr>
            <a:srgbClr val="F26B43"/>
          </p15:clr>
        </p15:guide>
        <p15:guide id="6" pos="7423" userDrawn="1">
          <p15:clr>
            <a:srgbClr val="F26B43"/>
          </p15:clr>
        </p15:guide>
        <p15:guide id="7" orient="horz" pos="245" userDrawn="1">
          <p15:clr>
            <a:srgbClr val="F26B43"/>
          </p15:clr>
        </p15:guide>
        <p15:guide id="8" orient="horz" pos="706" userDrawn="1">
          <p15:clr>
            <a:srgbClr val="F26B43"/>
          </p15:clr>
        </p15:guide>
        <p15:guide id="9" orient="horz" pos="83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hyperlink" Target="https://docs.microsoft.com/en-us/azure/storage/common/storage-account-overview" TargetMode="Externa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docs.microsoft.com/en-us/azure/storage/common/storage-account-create?tabs=azure-portal" TargetMode="External"/><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hyperlink" Target="https://docs.microsoft.com/en-us/azure/storage/blobs/storage-quickstart-blobs-portal" TargetMode="Externa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 picture containing outdoor, green, tower&#10;&#10;Description automatically generated">
            <a:extLst>
              <a:ext uri="{FF2B5EF4-FFF2-40B4-BE49-F238E27FC236}">
                <a16:creationId xmlns:a16="http://schemas.microsoft.com/office/drawing/2014/main" id="{E10CD153-2F78-4A45-AD46-5BF67DE59CC7}"/>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61" r="61"/>
          <a:stretch>
            <a:fillRect/>
          </a:stretch>
        </p:blipFill>
        <p:spPr/>
      </p:pic>
      <p:sp>
        <p:nvSpPr>
          <p:cNvPr id="5" name="Graphic 6">
            <a:extLst>
              <a:ext uri="{FF2B5EF4-FFF2-40B4-BE49-F238E27FC236}">
                <a16:creationId xmlns:a16="http://schemas.microsoft.com/office/drawing/2014/main" id="{360458FB-76B6-4743-A12A-A42645182007}"/>
              </a:ext>
            </a:extLst>
          </p:cNvPr>
          <p:cNvSpPr>
            <a:spLocks/>
          </p:cNvSpPr>
          <p:nvPr/>
        </p:nvSpPr>
        <p:spPr>
          <a:xfrm rot="14203607">
            <a:off x="2834726" y="886508"/>
            <a:ext cx="12519514" cy="6871588"/>
          </a:xfrm>
          <a:custGeom>
            <a:avLst/>
            <a:gdLst>
              <a:gd name="connsiteX0" fmla="*/ 359093 w 8112442"/>
              <a:gd name="connsiteY0" fmla="*/ 4061460 h 4061459"/>
              <a:gd name="connsiteX1" fmla="*/ 0 w 8112442"/>
              <a:gd name="connsiteY1" fmla="*/ 4050983 h 4061459"/>
              <a:gd name="connsiteX2" fmla="*/ 1905 w 8112442"/>
              <a:gd name="connsiteY2" fmla="*/ 4012883 h 4061459"/>
              <a:gd name="connsiteX3" fmla="*/ 3440430 w 8112442"/>
              <a:gd name="connsiteY3" fmla="*/ 1951673 h 4061459"/>
              <a:gd name="connsiteX4" fmla="*/ 3753803 w 8112442"/>
              <a:gd name="connsiteY4" fmla="*/ 1336358 h 4061459"/>
              <a:gd name="connsiteX5" fmla="*/ 4995863 w 8112442"/>
              <a:gd name="connsiteY5" fmla="*/ 397193 h 4061459"/>
              <a:gd name="connsiteX6" fmla="*/ 5687378 w 8112442"/>
              <a:gd name="connsiteY6" fmla="*/ 307658 h 4061459"/>
              <a:gd name="connsiteX7" fmla="*/ 5698808 w 8112442"/>
              <a:gd name="connsiteY7" fmla="*/ 308610 h 4061459"/>
              <a:gd name="connsiteX8" fmla="*/ 5703570 w 8112442"/>
              <a:gd name="connsiteY8" fmla="*/ 319088 h 4061459"/>
              <a:gd name="connsiteX9" fmla="*/ 6342698 w 8112442"/>
              <a:gd name="connsiteY9" fmla="*/ 802958 h 4061459"/>
              <a:gd name="connsiteX10" fmla="*/ 7061835 w 8112442"/>
              <a:gd name="connsiteY10" fmla="*/ 707708 h 4061459"/>
              <a:gd name="connsiteX11" fmla="*/ 8086725 w 8112442"/>
              <a:gd name="connsiteY11" fmla="*/ 0 h 4061459"/>
              <a:gd name="connsiteX12" fmla="*/ 8112443 w 8112442"/>
              <a:gd name="connsiteY12" fmla="*/ 27623 h 4061459"/>
              <a:gd name="connsiteX13" fmla="*/ 7074218 w 8112442"/>
              <a:gd name="connsiteY13" fmla="*/ 742950 h 4061459"/>
              <a:gd name="connsiteX14" fmla="*/ 6334125 w 8112442"/>
              <a:gd name="connsiteY14" fmla="*/ 840105 h 4061459"/>
              <a:gd name="connsiteX15" fmla="*/ 5673090 w 8112442"/>
              <a:gd name="connsiteY15" fmla="*/ 344805 h 4061459"/>
              <a:gd name="connsiteX16" fmla="*/ 5005388 w 8112442"/>
              <a:gd name="connsiteY16" fmla="*/ 433388 h 4061459"/>
              <a:gd name="connsiteX17" fmla="*/ 3786188 w 8112442"/>
              <a:gd name="connsiteY17" fmla="*/ 1356360 h 4061459"/>
              <a:gd name="connsiteX18" fmla="*/ 3475673 w 8112442"/>
              <a:gd name="connsiteY18" fmla="*/ 1966913 h 4061459"/>
              <a:gd name="connsiteX19" fmla="*/ 2500313 w 8112442"/>
              <a:gd name="connsiteY19" fmla="*/ 3420428 h 4061459"/>
              <a:gd name="connsiteX20" fmla="*/ 359093 w 8112442"/>
              <a:gd name="connsiteY20" fmla="*/ 4061460 h 4061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12442" h="4061459">
                <a:moveTo>
                  <a:pt x="359093" y="4061460"/>
                </a:moveTo>
                <a:cubicBezTo>
                  <a:pt x="242888" y="4061460"/>
                  <a:pt x="122873" y="4057650"/>
                  <a:pt x="0" y="4050983"/>
                </a:cubicBezTo>
                <a:lnTo>
                  <a:pt x="1905" y="4012883"/>
                </a:lnTo>
                <a:cubicBezTo>
                  <a:pt x="2445068" y="4147185"/>
                  <a:pt x="2996565" y="2929890"/>
                  <a:pt x="3440430" y="1951673"/>
                </a:cubicBezTo>
                <a:cubicBezTo>
                  <a:pt x="3543300" y="1724978"/>
                  <a:pt x="3640455" y="1510665"/>
                  <a:pt x="3753803" y="1336358"/>
                </a:cubicBezTo>
                <a:cubicBezTo>
                  <a:pt x="4133850" y="750570"/>
                  <a:pt x="4638675" y="501968"/>
                  <a:pt x="4995863" y="397193"/>
                </a:cubicBezTo>
                <a:cubicBezTo>
                  <a:pt x="5382578" y="282893"/>
                  <a:pt x="5684520" y="307658"/>
                  <a:pt x="5687378" y="307658"/>
                </a:cubicBezTo>
                <a:lnTo>
                  <a:pt x="5698808" y="308610"/>
                </a:lnTo>
                <a:lnTo>
                  <a:pt x="5703570" y="319088"/>
                </a:lnTo>
                <a:cubicBezTo>
                  <a:pt x="5771198" y="465773"/>
                  <a:pt x="5980748" y="732473"/>
                  <a:pt x="6342698" y="802958"/>
                </a:cubicBezTo>
                <a:cubicBezTo>
                  <a:pt x="6558915" y="845820"/>
                  <a:pt x="6800850" y="813435"/>
                  <a:pt x="7061835" y="707708"/>
                </a:cubicBezTo>
                <a:cubicBezTo>
                  <a:pt x="7376160" y="579120"/>
                  <a:pt x="7721918" y="340995"/>
                  <a:pt x="8086725" y="0"/>
                </a:cubicBezTo>
                <a:lnTo>
                  <a:pt x="8112443" y="27623"/>
                </a:lnTo>
                <a:cubicBezTo>
                  <a:pt x="7744778" y="372428"/>
                  <a:pt x="7395210" y="612458"/>
                  <a:pt x="7074218" y="742950"/>
                </a:cubicBezTo>
                <a:cubicBezTo>
                  <a:pt x="6806565" y="851535"/>
                  <a:pt x="6557963" y="883920"/>
                  <a:pt x="6334125" y="840105"/>
                </a:cubicBezTo>
                <a:cubicBezTo>
                  <a:pt x="5966460" y="767715"/>
                  <a:pt x="5748338" y="499110"/>
                  <a:pt x="5673090" y="344805"/>
                </a:cubicBezTo>
                <a:cubicBezTo>
                  <a:pt x="5616893" y="341948"/>
                  <a:pt x="5344478" y="333375"/>
                  <a:pt x="5005388" y="433388"/>
                </a:cubicBezTo>
                <a:cubicBezTo>
                  <a:pt x="4654868" y="537210"/>
                  <a:pt x="4159568" y="781050"/>
                  <a:pt x="3786188" y="1356360"/>
                </a:cubicBezTo>
                <a:cubicBezTo>
                  <a:pt x="3674745" y="1528763"/>
                  <a:pt x="3578543" y="1741170"/>
                  <a:pt x="3475673" y="1966913"/>
                </a:cubicBezTo>
                <a:cubicBezTo>
                  <a:pt x="3255645" y="2452688"/>
                  <a:pt x="3006090" y="3002280"/>
                  <a:pt x="2500313" y="3420428"/>
                </a:cubicBezTo>
                <a:cubicBezTo>
                  <a:pt x="1979295" y="3850958"/>
                  <a:pt x="1276350" y="4061460"/>
                  <a:pt x="359093" y="4061460"/>
                </a:cubicBezTo>
                <a:close/>
              </a:path>
            </a:pathLst>
          </a:custGeom>
          <a:gradFill>
            <a:gsLst>
              <a:gs pos="92000">
                <a:schemeClr val="accent2">
                  <a:alpha val="0"/>
                </a:schemeClr>
              </a:gs>
              <a:gs pos="32000">
                <a:srgbClr val="12ABDB">
                  <a:alpha val="17000"/>
                </a:srgbClr>
              </a:gs>
              <a:gs pos="17000">
                <a:schemeClr val="accent2">
                  <a:alpha val="0"/>
                </a:schemeClr>
              </a:gs>
              <a:gs pos="49000">
                <a:srgbClr val="12ABDB"/>
              </a:gs>
              <a:gs pos="70000">
                <a:schemeClr val="accent2"/>
              </a:gs>
            </a:gsLst>
            <a:lin ang="540000" scaled="0"/>
          </a:gradFill>
          <a:ln w="9525" cap="flat">
            <a:noFill/>
            <a:prstDash val="solid"/>
            <a:miter/>
          </a:ln>
        </p:spPr>
        <p:txBody>
          <a:bodyPr rtlCol="0" anchor="ctr"/>
          <a:lstStyle/>
          <a:p>
            <a:endParaRPr lang="en-GB"/>
          </a:p>
        </p:txBody>
      </p:sp>
      <p:sp>
        <p:nvSpPr>
          <p:cNvPr id="2" name="Subtitle 1">
            <a:extLst>
              <a:ext uri="{FF2B5EF4-FFF2-40B4-BE49-F238E27FC236}">
                <a16:creationId xmlns:a16="http://schemas.microsoft.com/office/drawing/2014/main" id="{F1DFDA52-C0F0-45D2-A8E6-81F969C00184}"/>
              </a:ext>
            </a:extLst>
          </p:cNvPr>
          <p:cNvSpPr>
            <a:spLocks noGrp="1"/>
          </p:cNvSpPr>
          <p:nvPr>
            <p:ph type="subTitle" idx="1"/>
          </p:nvPr>
        </p:nvSpPr>
        <p:spPr>
          <a:xfrm>
            <a:off x="404813" y="4561383"/>
            <a:ext cx="11386134" cy="1077218"/>
          </a:xfrm>
        </p:spPr>
        <p:txBody>
          <a:bodyPr/>
          <a:lstStyle/>
          <a:p>
            <a:r>
              <a:rPr lang="en-GB" dirty="0"/>
              <a:t>ISEP – 03/2023</a:t>
            </a:r>
          </a:p>
          <a:p>
            <a:r>
              <a:rPr lang="en-GB" dirty="0"/>
              <a:t>Part #2</a:t>
            </a:r>
          </a:p>
          <a:p>
            <a:r>
              <a:rPr lang="en-GB" dirty="0"/>
              <a:t>V0.1</a:t>
            </a:r>
          </a:p>
        </p:txBody>
      </p:sp>
      <p:sp>
        <p:nvSpPr>
          <p:cNvPr id="3" name="Title 2">
            <a:extLst>
              <a:ext uri="{FF2B5EF4-FFF2-40B4-BE49-F238E27FC236}">
                <a16:creationId xmlns:a16="http://schemas.microsoft.com/office/drawing/2014/main" id="{C848BA6D-2927-44B8-ACA6-7A2F73E5B792}"/>
              </a:ext>
            </a:extLst>
          </p:cNvPr>
          <p:cNvSpPr>
            <a:spLocks noGrp="1"/>
          </p:cNvSpPr>
          <p:nvPr>
            <p:ph type="ctrTitle"/>
          </p:nvPr>
        </p:nvSpPr>
        <p:spPr>
          <a:xfrm>
            <a:off x="404813" y="3401124"/>
            <a:ext cx="11386134" cy="1107996"/>
          </a:xfrm>
        </p:spPr>
        <p:txBody>
          <a:bodyPr/>
          <a:lstStyle/>
          <a:p>
            <a:r>
              <a:rPr lang="en-GB"/>
              <a:t>Lab - Azure</a:t>
            </a:r>
          </a:p>
        </p:txBody>
      </p:sp>
    </p:spTree>
    <p:extLst>
      <p:ext uri="{BB962C8B-B14F-4D97-AF65-F5344CB8AC3E}">
        <p14:creationId xmlns:p14="http://schemas.microsoft.com/office/powerpoint/2010/main" val="967426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CC5B1FD-F732-A94E-825F-B2DF86F45816}"/>
              </a:ext>
              <a:ext uri="{C183D7F6-B498-43B3-948B-1728B52AA6E4}">
                <adec:decorative xmlns:adec="http://schemas.microsoft.com/office/drawing/2017/decorative" val="1"/>
              </a:ext>
            </a:extLst>
          </p:cNvPr>
          <p:cNvSpPr/>
          <p:nvPr/>
        </p:nvSpPr>
        <p:spPr bwMode="white">
          <a:xfrm>
            <a:off x="1" y="-21854"/>
            <a:ext cx="12191999" cy="6879853"/>
          </a:xfrm>
          <a:prstGeom prst="rect">
            <a:avLst/>
          </a:prstGeom>
          <a:solidFill>
            <a:srgbClr val="272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49" dirty="0">
              <a:solidFill>
                <a:schemeClr val="tx1"/>
              </a:solidFill>
              <a:latin typeface="+mj-lt"/>
            </a:endParaRPr>
          </a:p>
        </p:txBody>
      </p:sp>
      <p:pic>
        <p:nvPicPr>
          <p:cNvPr id="12" name="Picture 11">
            <a:extLst>
              <a:ext uri="{FF2B5EF4-FFF2-40B4-BE49-F238E27FC236}">
                <a16:creationId xmlns:a16="http://schemas.microsoft.com/office/drawing/2014/main" id="{5CD48ED5-0B36-41A4-9EE7-3659F67929F9}"/>
              </a:ext>
              <a:ext uri="{C183D7F6-B498-43B3-948B-1728B52AA6E4}">
                <adec:decorative xmlns:adec="http://schemas.microsoft.com/office/drawing/2017/decorative" val="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44679" b="4006"/>
          <a:stretch/>
        </p:blipFill>
        <p:spPr>
          <a:xfrm>
            <a:off x="2296219" y="0"/>
            <a:ext cx="6583561" cy="6858000"/>
          </a:xfrm>
          <a:prstGeom prst="rect">
            <a:avLst/>
          </a:prstGeom>
        </p:spPr>
      </p:pic>
      <p:sp>
        <p:nvSpPr>
          <p:cNvPr id="14" name="Text Placeholder 8">
            <a:extLst>
              <a:ext uri="{FF2B5EF4-FFF2-40B4-BE49-F238E27FC236}">
                <a16:creationId xmlns:a16="http://schemas.microsoft.com/office/drawing/2014/main" id="{6993B5B8-C509-480F-A620-668358458500}"/>
              </a:ext>
            </a:extLst>
          </p:cNvPr>
          <p:cNvSpPr txBox="1">
            <a:spLocks noGrp="1"/>
          </p:cNvSpPr>
          <p:nvPr>
            <p:ph type="title" idx="4294967295"/>
          </p:nvPr>
        </p:nvSpPr>
        <p:spPr>
          <a:xfrm>
            <a:off x="2885643" y="1326776"/>
            <a:ext cx="6448811" cy="4204448"/>
          </a:xfrm>
          <a:prstGeom prst="rect">
            <a:avLst/>
          </a:prstGeom>
          <a:noFill/>
          <a:ln>
            <a:noFill/>
            <a:prstDash/>
          </a:ln>
          <a:effectLst/>
        </p:spPr>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lvl1pPr marL="0" indent="0" algn="l" defTabSz="914400" rtl="0" eaLnBrk="1" latinLnBrk="0" hangingPunct="1">
              <a:lnSpc>
                <a:spcPct val="80000"/>
              </a:lnSpc>
              <a:spcBef>
                <a:spcPts val="1000"/>
              </a:spcBef>
              <a:buFont typeface="Arial" panose="020B0604020202020204" pitchFamily="34" charset="0"/>
              <a:buNone/>
              <a:defRPr lang="en-US" sz="8000" kern="1200" spc="165" baseline="0" dirty="0">
                <a:solidFill>
                  <a:srgbClr val="FFFFFF"/>
                </a:solidFill>
                <a:latin typeface="+mj-lt"/>
                <a:ea typeface="+mn-ea"/>
                <a:cs typeface="Arial"/>
                <a:rtl val="0"/>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kumimoji="0" lang="en-GB" sz="8000" b="0" i="0" u="none" strike="noStrike" kern="1200" cap="none" spc="165" normalizeH="0" baseline="0" noProof="0" dirty="0">
                <a:ln>
                  <a:noFill/>
                </a:ln>
                <a:solidFill>
                  <a:srgbClr val="FFFFFF"/>
                </a:solidFill>
                <a:effectLst/>
                <a:uLnTx/>
                <a:uFillTx/>
                <a:ea typeface="+mn-ea"/>
                <a:cs typeface="Arial"/>
                <a:rtl val="0"/>
              </a:rPr>
              <a:t>GET THE</a:t>
            </a:r>
            <a:br>
              <a:rPr kumimoji="0" lang="en-GB" sz="8000" b="0" i="0" u="none" strike="noStrike" kern="1200" cap="none" spc="165" normalizeH="0" baseline="0" noProof="0" dirty="0">
                <a:ln>
                  <a:noFill/>
                </a:ln>
                <a:solidFill>
                  <a:srgbClr val="FFFFFF"/>
                </a:solidFill>
                <a:effectLst/>
                <a:uLnTx/>
                <a:uFillTx/>
                <a:ea typeface="+mn-ea"/>
                <a:cs typeface="Arial"/>
                <a:rtl val="0"/>
              </a:rPr>
            </a:br>
            <a:r>
              <a:rPr kumimoji="0" lang="en-GB" sz="8000" b="0" i="0" u="none" strike="noStrike" kern="1200" cap="none" spc="165" normalizeH="0" baseline="0" noProof="0" dirty="0">
                <a:ln>
                  <a:noFill/>
                </a:ln>
                <a:solidFill>
                  <a:srgbClr val="FFFFFF"/>
                </a:solidFill>
                <a:effectLst/>
                <a:uLnTx/>
                <a:uFillTx/>
                <a:ea typeface="+mn-ea"/>
                <a:cs typeface="Arial"/>
                <a:rtl val="0"/>
              </a:rPr>
              <a:t>		FUTURE</a:t>
            </a:r>
            <a:br>
              <a:rPr kumimoji="0" lang="en-GB" sz="8000" b="0" i="0" u="none" strike="noStrike" kern="1200" cap="none" spc="165" normalizeH="0" baseline="0" noProof="0" dirty="0">
                <a:ln>
                  <a:noFill/>
                </a:ln>
                <a:solidFill>
                  <a:srgbClr val="FFFFFF"/>
                </a:solidFill>
                <a:effectLst/>
                <a:uLnTx/>
                <a:uFillTx/>
                <a:ea typeface="+mn-ea"/>
                <a:cs typeface="Arial"/>
                <a:rtl val="0"/>
              </a:rPr>
            </a:br>
            <a:r>
              <a:rPr kumimoji="0" lang="en-GB" sz="8000" b="0" i="0" u="none" strike="noStrike" kern="1200" cap="none" spc="165" normalizeH="0" baseline="0" noProof="0" dirty="0">
                <a:ln>
                  <a:noFill/>
                </a:ln>
                <a:solidFill>
                  <a:srgbClr val="FFFFFF"/>
                </a:solidFill>
                <a:effectLst/>
                <a:uLnTx/>
                <a:uFillTx/>
                <a:ea typeface="+mn-ea"/>
                <a:cs typeface="Arial"/>
                <a:rtl val="0"/>
              </a:rPr>
              <a:t>YOU WANT</a:t>
            </a:r>
          </a:p>
        </p:txBody>
      </p:sp>
      <p:grpSp>
        <p:nvGrpSpPr>
          <p:cNvPr id="7" name="Group 6">
            <a:extLst>
              <a:ext uri="{FF2B5EF4-FFF2-40B4-BE49-F238E27FC236}">
                <a16:creationId xmlns:a16="http://schemas.microsoft.com/office/drawing/2014/main" id="{E0099264-EA6B-4CDA-9131-A3F15210692D}"/>
              </a:ext>
            </a:extLst>
          </p:cNvPr>
          <p:cNvGrpSpPr>
            <a:grpSpLocks noChangeAspect="1"/>
          </p:cNvGrpSpPr>
          <p:nvPr/>
        </p:nvGrpSpPr>
        <p:grpSpPr>
          <a:xfrm>
            <a:off x="494759" y="622911"/>
            <a:ext cx="2231297" cy="501650"/>
            <a:chOff x="9550400" y="612775"/>
            <a:chExt cx="2231297" cy="501650"/>
          </a:xfrm>
        </p:grpSpPr>
        <p:sp>
          <p:nvSpPr>
            <p:cNvPr id="8" name="Freeform: Shape 7">
              <a:extLst>
                <a:ext uri="{FF2B5EF4-FFF2-40B4-BE49-F238E27FC236}">
                  <a16:creationId xmlns:a16="http://schemas.microsoft.com/office/drawing/2014/main" id="{CABBBAC5-910C-4062-9CAD-37308E57443A}"/>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9" name="Freeform: Shape 8">
              <a:extLst>
                <a:ext uri="{FF2B5EF4-FFF2-40B4-BE49-F238E27FC236}">
                  <a16:creationId xmlns:a16="http://schemas.microsoft.com/office/drawing/2014/main" id="{8875380A-6305-4ECA-88C5-620B62EE98DB}"/>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dirty="0"/>
            </a:p>
          </p:txBody>
        </p:sp>
        <p:sp>
          <p:nvSpPr>
            <p:cNvPr id="10" name="Freeform: Shape 9">
              <a:extLst>
                <a:ext uri="{FF2B5EF4-FFF2-40B4-BE49-F238E27FC236}">
                  <a16:creationId xmlns:a16="http://schemas.microsoft.com/office/drawing/2014/main" id="{94D82BC4-3F00-4123-A1A4-FAAF34F75FB9}"/>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1" name="Freeform: Shape 10">
              <a:extLst>
                <a:ext uri="{FF2B5EF4-FFF2-40B4-BE49-F238E27FC236}">
                  <a16:creationId xmlns:a16="http://schemas.microsoft.com/office/drawing/2014/main" id="{5BAAEAE9-61E6-44BD-8FD0-5BB3A00C2BFC}"/>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3" name="Freeform: Shape 12">
              <a:extLst>
                <a:ext uri="{FF2B5EF4-FFF2-40B4-BE49-F238E27FC236}">
                  <a16:creationId xmlns:a16="http://schemas.microsoft.com/office/drawing/2014/main" id="{3F698702-0B98-402F-B1D6-9E0B336D0BBE}"/>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486537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659B3-EA4B-405E-9FAE-00661F32418F}"/>
              </a:ext>
            </a:extLst>
          </p:cNvPr>
          <p:cNvSpPr>
            <a:spLocks noGrp="1"/>
          </p:cNvSpPr>
          <p:nvPr>
            <p:ph type="ctrTitle"/>
          </p:nvPr>
        </p:nvSpPr>
        <p:spPr/>
        <p:txBody>
          <a:bodyPr/>
          <a:lstStyle/>
          <a:p>
            <a:r>
              <a:rPr lang="en-GB" dirty="0"/>
              <a:t>#</a:t>
            </a:r>
            <a:r>
              <a:rPr lang="en-GB"/>
              <a:t>Storage</a:t>
            </a:r>
          </a:p>
        </p:txBody>
      </p:sp>
      <p:sp>
        <p:nvSpPr>
          <p:cNvPr id="3" name="Text Placeholder 2">
            <a:extLst>
              <a:ext uri="{FF2B5EF4-FFF2-40B4-BE49-F238E27FC236}">
                <a16:creationId xmlns:a16="http://schemas.microsoft.com/office/drawing/2014/main" id="{E1F9D801-434D-4FD6-A38C-A6C187DD7E2B}"/>
              </a:ext>
            </a:extLst>
          </p:cNvPr>
          <p:cNvSpPr>
            <a:spLocks noGrp="1"/>
          </p:cNvSpPr>
          <p:nvPr>
            <p:ph type="body" sz="quarter" idx="10"/>
          </p:nvPr>
        </p:nvSpPr>
        <p:spPr/>
        <p:txBody>
          <a:bodyPr>
            <a:normAutofit lnSpcReduction="10000"/>
          </a:bodyPr>
          <a:lstStyle/>
          <a:p>
            <a:r>
              <a:rPr lang="en-GB"/>
              <a:t>3</a:t>
            </a:r>
          </a:p>
        </p:txBody>
      </p:sp>
    </p:spTree>
    <p:extLst>
      <p:ext uri="{BB962C8B-B14F-4D97-AF65-F5344CB8AC3E}">
        <p14:creationId xmlns:p14="http://schemas.microsoft.com/office/powerpoint/2010/main" val="4228165410"/>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20569" y="1899138"/>
            <a:ext cx="11379201" cy="4570674"/>
          </a:xfrm>
        </p:spPr>
        <p:txBody>
          <a:bodyPr/>
          <a:lstStyle/>
          <a:p>
            <a:pPr lvl="1"/>
            <a:r>
              <a:rPr lang="en-US" sz="1800" dirty="0">
                <a:solidFill>
                  <a:srgbClr val="171717"/>
                </a:solidFill>
                <a:latin typeface="Segoe UI" panose="020B0502040204020203" pitchFamily="34" charset="0"/>
              </a:rPr>
              <a:t>Azure provides many ways to store your data. There are multiple database options like Azure SQL Server, Azure Cosmos DB, and Azure Table Storage. Azure offers multiple ways to store and send messages, such as Azure Queues and Event Hubs. You can even store loose files using services like Azure Files and Azure Blobs.</a:t>
            </a:r>
          </a:p>
          <a:p>
            <a:pPr lvl="1"/>
            <a:endParaRPr lang="en-US" sz="1800" dirty="0">
              <a:solidFill>
                <a:srgbClr val="171717"/>
              </a:solidFill>
              <a:latin typeface="Segoe UI" panose="020B0502040204020203" pitchFamily="34" charset="0"/>
            </a:endParaRPr>
          </a:p>
          <a:p>
            <a:pPr lvl="1"/>
            <a:r>
              <a:rPr lang="en-US" sz="1800" dirty="0">
                <a:solidFill>
                  <a:srgbClr val="171717"/>
                </a:solidFill>
                <a:latin typeface="Segoe UI" panose="020B0502040204020203" pitchFamily="34" charset="0"/>
              </a:rPr>
              <a:t>Azure selected four of these data services and placed them together under the name Azure Storage. The four services are Azure Blobs, Azure Files, Azure Queues, and Azure Tables</a:t>
            </a:r>
          </a:p>
          <a:p>
            <a:pPr lvl="1"/>
            <a:endParaRPr lang="en-US" sz="1800" dirty="0">
              <a:solidFill>
                <a:srgbClr val="171717"/>
              </a:solidFill>
              <a:latin typeface="Segoe UI" panose="020B0502040204020203" pitchFamily="34" charset="0"/>
            </a:endParaRPr>
          </a:p>
          <a:p>
            <a:pPr lvl="1"/>
            <a:endParaRPr lang="en-US" sz="1800" dirty="0">
              <a:solidFill>
                <a:srgbClr val="171717"/>
              </a:solidFill>
              <a:latin typeface="Segoe UI" panose="020B0502040204020203" pitchFamily="34" charset="0"/>
            </a:endParaRPr>
          </a:p>
          <a:p>
            <a:pPr lvl="1"/>
            <a:r>
              <a:rPr lang="en-US" sz="1800" dirty="0">
                <a:solidFill>
                  <a:srgbClr val="171717"/>
                </a:solidFill>
                <a:latin typeface="Segoe UI" panose="020B0502040204020203" pitchFamily="34" charset="0"/>
              </a:rPr>
              <a:t>Data in your storage account is durable and highly available, secure, and massively scalable.</a:t>
            </a:r>
          </a:p>
          <a:p>
            <a:pPr lvl="1"/>
            <a:endParaRPr lang="en-US" dirty="0">
              <a:solidFill>
                <a:srgbClr val="171717"/>
              </a:solidFill>
              <a:latin typeface="Segoe UI" panose="020B0502040204020203" pitchFamily="34" charset="0"/>
            </a:endParaRPr>
          </a:p>
          <a:p>
            <a:pPr lvl="1"/>
            <a:r>
              <a:rPr lang="en-US" sz="1800" dirty="0">
                <a:solidFill>
                  <a:srgbClr val="171717"/>
                </a:solidFill>
                <a:latin typeface="Segoe UI" panose="020B0502040204020203" pitchFamily="34" charset="0"/>
              </a:rPr>
              <a:t>For more information : </a:t>
            </a:r>
            <a:r>
              <a:rPr lang="en-US" sz="1800" dirty="0">
                <a:solidFill>
                  <a:srgbClr val="171717"/>
                </a:solidFill>
                <a:latin typeface="Segoe UI" panose="020B0502040204020203" pitchFamily="34" charset="0"/>
                <a:hlinkClick r:id="rId2"/>
              </a:rPr>
              <a:t>https://docs.microsoft.com/en-us/azure/storage/common/storage-account-overview</a:t>
            </a:r>
            <a:endParaRPr lang="en-US" sz="1800" dirty="0">
              <a:solidFill>
                <a:srgbClr val="171717"/>
              </a:solidFill>
              <a:latin typeface="Segoe UI" panose="020B0502040204020203" pitchFamily="34" charset="0"/>
            </a:endParaRPr>
          </a:p>
          <a:p>
            <a:pPr lvl="1"/>
            <a:endParaRPr lang="en-US" sz="1800" dirty="0">
              <a:solidFill>
                <a:srgbClr val="171717"/>
              </a:solidFill>
              <a:latin typeface="Segoe UI" panose="020B0502040204020203" pitchFamily="34" charset="0"/>
            </a:endParaRPr>
          </a:p>
          <a:p>
            <a:endParaRPr lang="en-GB" dirty="0"/>
          </a:p>
          <a:p>
            <a:endParaRPr lang="en-GB" dirty="0"/>
          </a:p>
          <a:p>
            <a:endParaRPr lang="en-GB" dirty="0"/>
          </a:p>
          <a:p>
            <a:pPr lvl="1"/>
            <a:endParaRPr lang="en-GB" dirty="0"/>
          </a:p>
          <a:p>
            <a:endParaRPr lang="en-GB" dirty="0"/>
          </a:p>
        </p:txBody>
      </p:sp>
      <p:sp>
        <p:nvSpPr>
          <p:cNvPr id="6" name="Text Placeholder 5"/>
          <p:cNvSpPr>
            <a:spLocks noGrp="1"/>
          </p:cNvSpPr>
          <p:nvPr>
            <p:ph type="body" sz="quarter" idx="11"/>
          </p:nvPr>
        </p:nvSpPr>
        <p:spPr/>
        <p:txBody>
          <a:bodyPr/>
          <a:lstStyle/>
          <a:p>
            <a:r>
              <a:rPr lang="en-GB"/>
              <a:t>Introduction</a:t>
            </a:r>
          </a:p>
        </p:txBody>
      </p:sp>
      <p:sp>
        <p:nvSpPr>
          <p:cNvPr id="4" name="Title 3"/>
          <p:cNvSpPr>
            <a:spLocks noGrp="1"/>
          </p:cNvSpPr>
          <p:nvPr>
            <p:ph type="title"/>
          </p:nvPr>
        </p:nvSpPr>
        <p:spPr/>
        <p:txBody>
          <a:bodyPr/>
          <a:lstStyle/>
          <a:p>
            <a:r>
              <a:rPr lang="en-GB"/>
              <a:t>Azure storage account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 9">
            <a:extLst>
              <a:ext uri="{FF2B5EF4-FFF2-40B4-BE49-F238E27FC236}">
                <a16:creationId xmlns:a16="http://schemas.microsoft.com/office/drawing/2014/main" id="{8089CE57-28BA-4299-9FB8-702CCECE7E42}"/>
              </a:ext>
            </a:extLst>
          </p:cNvPr>
          <p:cNvPicPr>
            <a:picLocks noChangeAspect="1"/>
          </p:cNvPicPr>
          <p:nvPr/>
        </p:nvPicPr>
        <p:blipFill>
          <a:blip r:embed="rId2"/>
          <a:stretch>
            <a:fillRect/>
          </a:stretch>
        </p:blipFill>
        <p:spPr>
          <a:xfrm>
            <a:off x="5355081" y="2421663"/>
            <a:ext cx="6721457" cy="3525624"/>
          </a:xfrm>
          <a:prstGeom prst="rect">
            <a:avLst/>
          </a:prstGeom>
        </p:spPr>
      </p:pic>
      <p:sp>
        <p:nvSpPr>
          <p:cNvPr id="5" name="Text Placeholder 4"/>
          <p:cNvSpPr>
            <a:spLocks noGrp="1"/>
          </p:cNvSpPr>
          <p:nvPr>
            <p:ph type="body" sz="quarter" idx="10"/>
          </p:nvPr>
        </p:nvSpPr>
        <p:spPr/>
        <p:txBody>
          <a:bodyPr/>
          <a:lstStyle/>
          <a:p>
            <a:endParaRPr lang="en-GB"/>
          </a:p>
          <a:p>
            <a:endParaRPr lang="en-GB"/>
          </a:p>
          <a:p>
            <a:endParaRPr lang="en-GB"/>
          </a:p>
          <a:p>
            <a:pPr lvl="1"/>
            <a:endParaRPr lang="en-GB"/>
          </a:p>
          <a:p>
            <a:endParaRPr lang="en-GB"/>
          </a:p>
        </p:txBody>
      </p:sp>
      <p:sp>
        <p:nvSpPr>
          <p:cNvPr id="6" name="Text Placeholder 5"/>
          <p:cNvSpPr>
            <a:spLocks noGrp="1"/>
          </p:cNvSpPr>
          <p:nvPr>
            <p:ph type="body" sz="quarter" idx="11"/>
          </p:nvPr>
        </p:nvSpPr>
        <p:spPr/>
        <p:txBody>
          <a:bodyPr/>
          <a:lstStyle/>
          <a:p>
            <a:r>
              <a:rPr lang="en-GB" dirty="0"/>
              <a:t>Create a storage account  + a container &amp; Upload a file.</a:t>
            </a:r>
          </a:p>
        </p:txBody>
      </p:sp>
      <p:sp>
        <p:nvSpPr>
          <p:cNvPr id="4" name="Title 3"/>
          <p:cNvSpPr>
            <a:spLocks noGrp="1"/>
          </p:cNvSpPr>
          <p:nvPr>
            <p:ph type="title"/>
          </p:nvPr>
        </p:nvSpPr>
        <p:spPr>
          <a:xfrm>
            <a:off x="404812" y="388188"/>
            <a:ext cx="10947772" cy="716711"/>
          </a:xfrm>
        </p:spPr>
        <p:txBody>
          <a:bodyPr/>
          <a:lstStyle/>
          <a:p>
            <a:r>
              <a:rPr lang="en-GB" dirty="0"/>
              <a:t>Azure storage account</a:t>
            </a:r>
          </a:p>
        </p:txBody>
      </p:sp>
      <p:sp>
        <p:nvSpPr>
          <p:cNvPr id="7" name="Text Placeholder 4">
            <a:extLst>
              <a:ext uri="{FF2B5EF4-FFF2-40B4-BE49-F238E27FC236}">
                <a16:creationId xmlns:a16="http://schemas.microsoft.com/office/drawing/2014/main" id="{9D887612-C14E-4933-8FB1-6DB6A2786C88}"/>
              </a:ext>
            </a:extLst>
          </p:cNvPr>
          <p:cNvSpPr txBox="1">
            <a:spLocks/>
          </p:cNvSpPr>
          <p:nvPr/>
        </p:nvSpPr>
        <p:spPr>
          <a:xfrm>
            <a:off x="557212" y="2051538"/>
            <a:ext cx="5090393" cy="4570674"/>
          </a:xfrm>
          <a:prstGeom prst="rect">
            <a:avLst/>
          </a:prstGeom>
        </p:spPr>
        <p:txBody>
          <a:bodyPr vert="horz" lIns="0" tIns="0" rIns="0" bIns="0" rtlCol="0">
            <a:norm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solidFill>
                <a:srgbClr val="171717"/>
              </a:solidFill>
              <a:latin typeface="Segoe UI" panose="020B0502040204020203" pitchFamily="34" charset="0"/>
            </a:endParaRPr>
          </a:p>
          <a:p>
            <a:pPr lvl="1"/>
            <a:r>
              <a:rPr lang="en-US" dirty="0">
                <a:solidFill>
                  <a:srgbClr val="171717"/>
                </a:solidFill>
                <a:latin typeface="Segoe UI" panose="020B0502040204020203" pitchFamily="34" charset="0"/>
              </a:rPr>
              <a:t>Follow the steps in : </a:t>
            </a:r>
            <a:r>
              <a:rPr lang="en-US" dirty="0">
                <a:solidFill>
                  <a:srgbClr val="171717"/>
                </a:solidFill>
                <a:latin typeface="Segoe UI" panose="020B0502040204020203" pitchFamily="34" charset="0"/>
                <a:hlinkClick r:id="rId3"/>
              </a:rPr>
              <a:t>https://docs.microsoft.com/en-us/azure/storage/common/storage-account-create?tabs=azure-portal</a:t>
            </a:r>
            <a:r>
              <a:rPr lang="en-US" dirty="0">
                <a:solidFill>
                  <a:srgbClr val="171717"/>
                </a:solidFill>
                <a:latin typeface="Segoe UI" panose="020B0502040204020203" pitchFamily="34" charset="0"/>
              </a:rPr>
              <a:t> but don’t delete the storage account ;)</a:t>
            </a:r>
          </a:p>
          <a:p>
            <a:pPr lvl="1"/>
            <a:r>
              <a:rPr lang="en-US" dirty="0">
                <a:latin typeface="Segoe UI" panose="020B0502040204020203" pitchFamily="34" charset="0"/>
              </a:rPr>
              <a:t>Name: saweisap2023&lt;</a:t>
            </a:r>
            <a:r>
              <a:rPr lang="en-US" dirty="0" err="1">
                <a:latin typeface="Segoe UI" panose="020B0502040204020203" pitchFamily="34" charset="0"/>
              </a:rPr>
              <a:t>yourtrigram</a:t>
            </a:r>
            <a:r>
              <a:rPr lang="en-US" dirty="0">
                <a:latin typeface="Segoe UI" panose="020B0502040204020203" pitchFamily="34" charset="0"/>
              </a:rPr>
              <a:t>&gt;01</a:t>
            </a:r>
          </a:p>
          <a:p>
            <a:pPr lvl="1"/>
            <a:r>
              <a:rPr lang="en-US" dirty="0">
                <a:latin typeface="Segoe UI" panose="020B0502040204020203" pitchFamily="34" charset="0"/>
              </a:rPr>
              <a:t>Use region = </a:t>
            </a:r>
            <a:r>
              <a:rPr lang="fr-FR" sz="1800" b="1" i="1" dirty="0" err="1">
                <a:solidFill>
                  <a:srgbClr val="2EA657"/>
                </a:solidFill>
              </a:rPr>
              <a:t>westeurope</a:t>
            </a:r>
            <a:endParaRPr lang="en-US" dirty="0">
              <a:solidFill>
                <a:srgbClr val="2EA657"/>
              </a:solidFill>
              <a:latin typeface="Segoe UI" panose="020B0502040204020203" pitchFamily="34" charset="0"/>
            </a:endParaRPr>
          </a:p>
          <a:p>
            <a:pPr lvl="1"/>
            <a:r>
              <a:rPr lang="en-US" dirty="0">
                <a:solidFill>
                  <a:srgbClr val="171717"/>
                </a:solidFill>
                <a:latin typeface="Segoe UI" panose="020B0502040204020203" pitchFamily="34" charset="0"/>
              </a:rPr>
              <a:t>Check “Enable hierarchical namespace”</a:t>
            </a:r>
          </a:p>
          <a:p>
            <a:pPr lvl="1"/>
            <a:r>
              <a:rPr lang="en-US" dirty="0">
                <a:solidFill>
                  <a:srgbClr val="171717"/>
                </a:solidFill>
                <a:latin typeface="Segoe UI" panose="020B0502040204020203" pitchFamily="34" charset="0"/>
              </a:rPr>
              <a:t>Create a Container named “image”</a:t>
            </a:r>
          </a:p>
          <a:p>
            <a:pPr lvl="1"/>
            <a:r>
              <a:rPr lang="en-US" dirty="0">
                <a:solidFill>
                  <a:srgbClr val="171717"/>
                </a:solidFill>
                <a:latin typeface="Segoe UI" panose="020B0502040204020203" pitchFamily="34" charset="0"/>
              </a:rPr>
              <a:t>Upload an image in your container</a:t>
            </a:r>
          </a:p>
          <a:p>
            <a:pPr marL="177800" lvl="2" indent="0">
              <a:buNone/>
            </a:pPr>
            <a:endParaRPr lang="en-US" b="0" i="0" dirty="0">
              <a:solidFill>
                <a:srgbClr val="171717"/>
              </a:solidFill>
              <a:effectLst/>
              <a:latin typeface="Segoe UI" panose="020B0502040204020203" pitchFamily="34" charset="0"/>
            </a:endParaRPr>
          </a:p>
          <a:p>
            <a:pPr lvl="2"/>
            <a:endParaRPr lang="en-US" dirty="0">
              <a:solidFill>
                <a:srgbClr val="171717"/>
              </a:solidFill>
              <a:latin typeface="Segoe UI" panose="020B0502040204020203" pitchFamily="34" charset="0"/>
            </a:endParaRPr>
          </a:p>
          <a:p>
            <a:pPr lvl="1"/>
            <a:endParaRPr lang="en-US" dirty="0">
              <a:solidFill>
                <a:srgbClr val="171717"/>
              </a:solidFill>
              <a:latin typeface="Segoe UI" panose="020B0502040204020203" pitchFamily="34" charset="0"/>
            </a:endParaRPr>
          </a:p>
          <a:p>
            <a:pPr lvl="1"/>
            <a:endParaRPr lang="en-US" dirty="0">
              <a:solidFill>
                <a:srgbClr val="171717"/>
              </a:solidFill>
              <a:latin typeface="Segoe UI" panose="020B0502040204020203" pitchFamily="34" charset="0"/>
            </a:endParaRPr>
          </a:p>
          <a:p>
            <a:endParaRPr lang="en-GB" dirty="0"/>
          </a:p>
          <a:p>
            <a:endParaRPr lang="en-GB" dirty="0"/>
          </a:p>
          <a:p>
            <a:endParaRPr lang="en-GB" dirty="0"/>
          </a:p>
          <a:p>
            <a:pPr lvl="1"/>
            <a:endParaRPr lang="en-GB" dirty="0"/>
          </a:p>
          <a:p>
            <a:endParaRPr lang="en-GB" dirty="0"/>
          </a:p>
        </p:txBody>
      </p:sp>
    </p:spTree>
    <p:extLst>
      <p:ext uri="{BB962C8B-B14F-4D97-AF65-F5344CB8AC3E}">
        <p14:creationId xmlns:p14="http://schemas.microsoft.com/office/powerpoint/2010/main" val="1803535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endParaRPr lang="en-GB"/>
          </a:p>
          <a:p>
            <a:endParaRPr lang="en-GB"/>
          </a:p>
          <a:p>
            <a:endParaRPr lang="en-GB"/>
          </a:p>
          <a:p>
            <a:pPr lvl="1"/>
            <a:endParaRPr lang="en-GB"/>
          </a:p>
          <a:p>
            <a:endParaRPr lang="en-GB"/>
          </a:p>
        </p:txBody>
      </p:sp>
      <p:sp>
        <p:nvSpPr>
          <p:cNvPr id="6" name="Text Placeholder 5"/>
          <p:cNvSpPr>
            <a:spLocks noGrp="1"/>
          </p:cNvSpPr>
          <p:nvPr>
            <p:ph type="body" sz="quarter" idx="11"/>
          </p:nvPr>
        </p:nvSpPr>
        <p:spPr/>
        <p:txBody>
          <a:bodyPr/>
          <a:lstStyle/>
          <a:p>
            <a:r>
              <a:rPr lang="en-GB" dirty="0"/>
              <a:t>Upload</a:t>
            </a:r>
          </a:p>
        </p:txBody>
      </p:sp>
      <p:sp>
        <p:nvSpPr>
          <p:cNvPr id="4" name="Title 3"/>
          <p:cNvSpPr>
            <a:spLocks noGrp="1"/>
          </p:cNvSpPr>
          <p:nvPr>
            <p:ph type="title"/>
          </p:nvPr>
        </p:nvSpPr>
        <p:spPr/>
        <p:txBody>
          <a:bodyPr/>
          <a:lstStyle/>
          <a:p>
            <a:r>
              <a:rPr lang="en-GB"/>
              <a:t>Azure storage account</a:t>
            </a:r>
          </a:p>
        </p:txBody>
      </p:sp>
      <p:sp>
        <p:nvSpPr>
          <p:cNvPr id="7" name="Text Placeholder 4">
            <a:extLst>
              <a:ext uri="{FF2B5EF4-FFF2-40B4-BE49-F238E27FC236}">
                <a16:creationId xmlns:a16="http://schemas.microsoft.com/office/drawing/2014/main" id="{9D887612-C14E-4933-8FB1-6DB6A2786C88}"/>
              </a:ext>
            </a:extLst>
          </p:cNvPr>
          <p:cNvSpPr txBox="1">
            <a:spLocks/>
          </p:cNvSpPr>
          <p:nvPr/>
        </p:nvSpPr>
        <p:spPr>
          <a:xfrm>
            <a:off x="557212" y="2051538"/>
            <a:ext cx="11379201" cy="4570674"/>
          </a:xfrm>
          <a:prstGeom prst="rect">
            <a:avLst/>
          </a:prstGeom>
        </p:spPr>
        <p:txBody>
          <a:bodyPr vert="horz" lIns="0" tIns="0" rIns="0" bIns="0" rtlCol="0">
            <a:norm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solidFill>
                <a:srgbClr val="171717"/>
              </a:solidFill>
              <a:latin typeface="Segoe UI" panose="020B0502040204020203" pitchFamily="34" charset="0"/>
            </a:endParaRPr>
          </a:p>
          <a:p>
            <a:pPr lvl="1"/>
            <a:r>
              <a:rPr lang="en-US" dirty="0">
                <a:solidFill>
                  <a:srgbClr val="171717"/>
                </a:solidFill>
                <a:latin typeface="Segoe UI" panose="020B0502040204020203" pitchFamily="34" charset="0"/>
              </a:rPr>
              <a:t>Follow steps in : </a:t>
            </a:r>
            <a:r>
              <a:rPr lang="en-US" dirty="0">
                <a:solidFill>
                  <a:srgbClr val="171717"/>
                </a:solidFill>
                <a:latin typeface="Segoe UI" panose="020B0502040204020203" pitchFamily="34" charset="0"/>
                <a:hlinkClick r:id="rId2"/>
              </a:rPr>
              <a:t>https://docs.microsoft.com/en-us/azure/storage/blobs/storage-quickstart-blobs-portal</a:t>
            </a:r>
            <a:endParaRPr lang="en-US" dirty="0">
              <a:solidFill>
                <a:srgbClr val="171717"/>
              </a:solidFill>
              <a:latin typeface="Segoe UI" panose="020B0502040204020203" pitchFamily="34" charset="0"/>
            </a:endParaRPr>
          </a:p>
          <a:p>
            <a:pPr lvl="1"/>
            <a:r>
              <a:rPr lang="en-US" dirty="0">
                <a:latin typeface="Segoe UI" panose="020B0502040204020203" pitchFamily="34" charset="0"/>
              </a:rPr>
              <a:t>Use region = </a:t>
            </a:r>
            <a:r>
              <a:rPr lang="fr-FR" sz="1800" b="1" i="1" dirty="0" err="1">
                <a:solidFill>
                  <a:srgbClr val="2EA657"/>
                </a:solidFill>
              </a:rPr>
              <a:t>westeurope</a:t>
            </a:r>
            <a:endParaRPr lang="en-US" b="0" i="0" dirty="0">
              <a:solidFill>
                <a:srgbClr val="171717"/>
              </a:solidFill>
              <a:effectLst/>
              <a:latin typeface="Segoe UI" panose="020B0502040204020203" pitchFamily="34" charset="0"/>
            </a:endParaRPr>
          </a:p>
          <a:p>
            <a:pPr lvl="1"/>
            <a:r>
              <a:rPr lang="en-US" b="0" i="0" dirty="0">
                <a:solidFill>
                  <a:srgbClr val="171717"/>
                </a:solidFill>
                <a:effectLst/>
                <a:latin typeface="Segoe UI" panose="020B0502040204020203" pitchFamily="34" charset="0"/>
              </a:rPr>
              <a:t>When you upload your object to the blob container, right click on it and generate a Shared Access Signature (SAS), this later allows you to give temporary access to anyone without communicating the storage Key or giving a role-based access. </a:t>
            </a:r>
          </a:p>
          <a:p>
            <a:pPr lvl="2"/>
            <a:endParaRPr lang="en-US" dirty="0">
              <a:solidFill>
                <a:srgbClr val="171717"/>
              </a:solidFill>
              <a:latin typeface="Segoe UI" panose="020B0502040204020203" pitchFamily="34" charset="0"/>
            </a:endParaRPr>
          </a:p>
          <a:p>
            <a:pPr lvl="1"/>
            <a:r>
              <a:rPr lang="en-US" dirty="0">
                <a:solidFill>
                  <a:srgbClr val="171717"/>
                </a:solidFill>
                <a:latin typeface="Segoe UI" panose="020B0502040204020203" pitchFamily="34" charset="0"/>
              </a:rPr>
              <a:t>You can specify an expiration date and allow Ip addresses</a:t>
            </a:r>
          </a:p>
          <a:p>
            <a:pPr lvl="2"/>
            <a:r>
              <a:rPr lang="en-US" dirty="0">
                <a:solidFill>
                  <a:srgbClr val="171717"/>
                </a:solidFill>
                <a:latin typeface="Segoe UI" panose="020B0502040204020203" pitchFamily="34" charset="0"/>
              </a:rPr>
              <a:t>Communicate your public Ip Address to a mate and ask him to generate a SAS so that only you can access to his file during 5 minutes</a:t>
            </a:r>
          </a:p>
          <a:p>
            <a:pPr lvl="1"/>
            <a:endParaRPr lang="en-US" dirty="0">
              <a:solidFill>
                <a:srgbClr val="171717"/>
              </a:solidFill>
              <a:latin typeface="Segoe UI" panose="020B0502040204020203" pitchFamily="34" charset="0"/>
            </a:endParaRPr>
          </a:p>
          <a:p>
            <a:endParaRPr lang="en-GB" dirty="0"/>
          </a:p>
          <a:p>
            <a:endParaRPr lang="en-GB" dirty="0"/>
          </a:p>
          <a:p>
            <a:endParaRPr lang="en-GB" dirty="0"/>
          </a:p>
          <a:p>
            <a:pPr lvl="1"/>
            <a:endParaRPr lang="en-GB" dirty="0"/>
          </a:p>
          <a:p>
            <a:endParaRPr lang="en-GB" dirty="0"/>
          </a:p>
        </p:txBody>
      </p:sp>
    </p:spTree>
    <p:extLst>
      <p:ext uri="{BB962C8B-B14F-4D97-AF65-F5344CB8AC3E}">
        <p14:creationId xmlns:p14="http://schemas.microsoft.com/office/powerpoint/2010/main" val="59887136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heme/theme1.xml><?xml version="1.0" encoding="utf-8"?>
<a:theme xmlns:a="http://schemas.openxmlformats.org/drawingml/2006/main" name="Capgemini Master 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ésentation11" id="{18B0FA0E-52BA-4F3F-B2FD-88B4C8061DF8}" vid="{6634CB38-2CA3-42B5-9F43-E11F89D9B245}"/>
    </a:ext>
  </a:extLst>
</a:theme>
</file>

<file path=ppt/theme/theme2.xml><?xml version="1.0" encoding="utf-8"?>
<a:theme xmlns:a="http://schemas.openxmlformats.org/drawingml/2006/main" name="Cover options_Section">
  <a:themeElements>
    <a:clrScheme name="Capgemini NEW">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1" id="{18B0FA0E-52BA-4F3F-B2FD-88B4C8061DF8}" vid="{B5884A08-8118-4F4B-BE23-42A2365375DD}"/>
    </a:ext>
  </a:extLst>
</a:theme>
</file>

<file path=ppt/theme/theme3.xml><?xml version="1.0" encoding="utf-8"?>
<a:theme xmlns:a="http://schemas.openxmlformats.org/drawingml/2006/main" name="Tema do Office">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d8df4f01-8414-4f0d-b270-4d6fc644e172">
      <Terms xmlns="http://schemas.microsoft.com/office/infopath/2007/PartnerControls"/>
    </lcf76f155ced4ddcb4097134ff3c332f>
    <TaxCatchAll xmlns="d0cc63ca-2ef7-46fb-a4cd-5dd45473029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0A5246923EF894FA90BEE27FDA7F74C" ma:contentTypeVersion="12" ma:contentTypeDescription="Crée un document." ma:contentTypeScope="" ma:versionID="22228800d4fed85868aa026f36a98890">
  <xsd:schema xmlns:xsd="http://www.w3.org/2001/XMLSchema" xmlns:xs="http://www.w3.org/2001/XMLSchema" xmlns:p="http://schemas.microsoft.com/office/2006/metadata/properties" xmlns:ns2="d8df4f01-8414-4f0d-b270-4d6fc644e172" xmlns:ns3="d0cc63ca-2ef7-46fb-a4cd-5dd454730292" targetNamespace="http://schemas.microsoft.com/office/2006/metadata/properties" ma:root="true" ma:fieldsID="1574b30f185057a6eeff46a25206111b" ns2:_="" ns3:_="">
    <xsd:import namespace="d8df4f01-8414-4f0d-b270-4d6fc644e172"/>
    <xsd:import namespace="d0cc63ca-2ef7-46fb-a4cd-5dd45473029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df4f01-8414-4f0d-b270-4d6fc644e17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lcf76f155ced4ddcb4097134ff3c332f" ma:index="15" nillable="true" ma:taxonomy="true" ma:internalName="lcf76f155ced4ddcb4097134ff3c332f" ma:taxonomyFieldName="MediaServiceImageTags" ma:displayName="Balises d’image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0cc63ca-2ef7-46fb-a4cd-5dd454730292" elementFormDefault="qualified">
    <xsd:import namespace="http://schemas.microsoft.com/office/2006/documentManagement/types"/>
    <xsd:import namespace="http://schemas.microsoft.com/office/infopath/2007/PartnerControls"/>
    <xsd:element name="SharedWithUsers" ma:index="12"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Partagé avec détails" ma:internalName="SharedWithDetails" ma:readOnly="true">
      <xsd:simpleType>
        <xsd:restriction base="dms:Note">
          <xsd:maxLength value="255"/>
        </xsd:restriction>
      </xsd:simpleType>
    </xsd:element>
    <xsd:element name="TaxCatchAll" ma:index="16" nillable="true" ma:displayName="Taxonomy Catch All Column" ma:hidden="true" ma:list="{cca52e36-eebf-4a9b-a540-ec8782c594d0}" ma:internalName="TaxCatchAll" ma:showField="CatchAllData" ma:web="d0cc63ca-2ef7-46fb-a4cd-5dd45473029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3B09ECE-D1C0-42A5-B69E-8C88764DB9F3}">
  <ds:schemaRefs>
    <ds:schemaRef ds:uri="http://schemas.microsoft.com/sharepoint/v3/contenttype/forms"/>
  </ds:schemaRefs>
</ds:datastoreItem>
</file>

<file path=customXml/itemProps2.xml><?xml version="1.0" encoding="utf-8"?>
<ds:datastoreItem xmlns:ds="http://schemas.openxmlformats.org/officeDocument/2006/customXml" ds:itemID="{8765F6DA-EDFD-4C3F-B2EB-EDE359E124E2}">
  <ds:schemaRefs>
    <ds:schemaRef ds:uri="http://schemas.microsoft.com/office/infopath/2007/PartnerControls"/>
    <ds:schemaRef ds:uri="http://purl.org/dc/elements/1.1/"/>
    <ds:schemaRef ds:uri="http://schemas.microsoft.com/office/2006/metadata/properties"/>
    <ds:schemaRef ds:uri="http://purl.org/dc/terms/"/>
    <ds:schemaRef ds:uri="http://schemas.microsoft.com/office/2006/documentManagement/types"/>
    <ds:schemaRef ds:uri="http://schemas.openxmlformats.org/package/2006/metadata/core-properties"/>
    <ds:schemaRef ds:uri="http://purl.org/dc/dcmitype/"/>
    <ds:schemaRef ds:uri="85ebd0df-9687-47ef-b5a5-617eb7dd465e"/>
    <ds:schemaRef ds:uri="866c9c41-2c2c-4d95-92e3-745332f54785"/>
    <ds:schemaRef ds:uri="http://www.w3.org/XML/1998/namespace"/>
    <ds:schemaRef ds:uri="d8df4f01-8414-4f0d-b270-4d6fc644e172"/>
    <ds:schemaRef ds:uri="d0cc63ca-2ef7-46fb-a4cd-5dd454730292"/>
  </ds:schemaRefs>
</ds:datastoreItem>
</file>

<file path=customXml/itemProps3.xml><?xml version="1.0" encoding="utf-8"?>
<ds:datastoreItem xmlns:ds="http://schemas.openxmlformats.org/officeDocument/2006/customXml" ds:itemID="{0DFD817A-DB10-4658-8688-6744AD19E2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8df4f01-8414-4f0d-b270-4d6fc644e172"/>
    <ds:schemaRef ds:uri="d0cc63ca-2ef7-46fb-a4cd-5dd4547302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ppt-Capgemini_MasterTemplate</Template>
  <TotalTime>477</TotalTime>
  <Words>347</Words>
  <Application>Microsoft Office PowerPoint</Application>
  <PresentationFormat>Grand écran</PresentationFormat>
  <Paragraphs>57</Paragraphs>
  <Slides>6</Slides>
  <Notes>1</Notes>
  <HiddenSlides>0</HiddenSlides>
  <MMClips>0</MMClips>
  <ScaleCrop>false</ScaleCrop>
  <HeadingPairs>
    <vt:vector size="8" baseType="variant">
      <vt:variant>
        <vt:lpstr>Polices utilisées</vt:lpstr>
      </vt:variant>
      <vt:variant>
        <vt:i4>6</vt:i4>
      </vt:variant>
      <vt:variant>
        <vt:lpstr>Thème</vt:lpstr>
      </vt:variant>
      <vt:variant>
        <vt:i4>2</vt:i4>
      </vt:variant>
      <vt:variant>
        <vt:lpstr>Serveurs OLE incorporés</vt:lpstr>
      </vt:variant>
      <vt:variant>
        <vt:i4>1</vt:i4>
      </vt:variant>
      <vt:variant>
        <vt:lpstr>Titres des diapositives</vt:lpstr>
      </vt:variant>
      <vt:variant>
        <vt:i4>6</vt:i4>
      </vt:variant>
    </vt:vector>
  </HeadingPairs>
  <TitlesOfParts>
    <vt:vector size="15" baseType="lpstr">
      <vt:lpstr>Wingdings</vt:lpstr>
      <vt:lpstr>Arial</vt:lpstr>
      <vt:lpstr>Ubuntu Medium</vt:lpstr>
      <vt:lpstr>Segoe UI</vt:lpstr>
      <vt:lpstr>Ubuntu Light</vt:lpstr>
      <vt:lpstr>Ubuntu</vt:lpstr>
      <vt:lpstr>Capgemini Master 2021</vt:lpstr>
      <vt:lpstr>Cover options_Section</vt:lpstr>
      <vt:lpstr>think-cell Slide</vt:lpstr>
      <vt:lpstr>Lab - Azure</vt:lpstr>
      <vt:lpstr>GET THE   FUTURE YOU WANT</vt:lpstr>
      <vt:lpstr>#Storage</vt:lpstr>
      <vt:lpstr>Azure storage account</vt:lpstr>
      <vt:lpstr>Azure storage account</vt:lpstr>
      <vt:lpstr>Azure storage account</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subject>Capgemini template</dc:subject>
  <dc:creator>NAVARRO, PIERRE</dc:creator>
  <cp:lastModifiedBy>BOUTROS, Darren</cp:lastModifiedBy>
  <cp:revision>5</cp:revision>
  <dcterms:created xsi:type="dcterms:W3CDTF">2022-03-17T10:34:22Z</dcterms:created>
  <dcterms:modified xsi:type="dcterms:W3CDTF">2023-03-13T08:50:01Z</dcterms:modified>
  <cp:category>Company Confidential</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0x010100E56666F7C7891647B61090989A3C949D</vt:lpwstr>
  </property>
</Properties>
</file>