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80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5" r:id="rId20"/>
    <p:sldId id="274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9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9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1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1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0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583F-F4AF-4572-83D8-A3D5817529B2}" type="datetimeFigureOut">
              <a:rPr lang="en-US" smtClean="0"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7908-00D0-4C95-9733-A0C3FD290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3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darren@cautho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581400"/>
            <a:ext cx="8610600" cy="2362200"/>
          </a:xfrm>
        </p:spPr>
        <p:txBody>
          <a:bodyPr/>
          <a:lstStyle/>
          <a:p>
            <a:r>
              <a:rPr lang="en-US" b="1" dirty="0" smtClean="0"/>
              <a:t>Composite MVC with MVC Turbine</a:t>
            </a:r>
            <a:endParaRPr lang="en-US" b="1" dirty="0"/>
          </a:p>
        </p:txBody>
      </p:sp>
      <p:pic>
        <p:nvPicPr>
          <p:cNvPr id="1026" name="Picture 2" descr="logo.png (252×12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0"/>
            <a:ext cx="433602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4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Try </a:t>
            </a:r>
            <a:r>
              <a:rPr lang="en-US" dirty="0" smtClean="0"/>
              <a:t>Composite MVC and MVC Turbine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0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To Overcome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MVC routing.  How do control the order in which routes are handled for each of our small MVC components?</a:t>
            </a:r>
          </a:p>
          <a:p>
            <a:r>
              <a:rPr lang="en-US" dirty="0" smtClean="0"/>
              <a:t>Dependency Injection – how do we use </a:t>
            </a:r>
            <a:r>
              <a:rPr lang="en-US" dirty="0" err="1" smtClean="0"/>
              <a:t>IoC</a:t>
            </a:r>
            <a:r>
              <a:rPr lang="en-US" dirty="0" smtClean="0"/>
              <a:t> containers, and which one is best?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MVC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single most destructive, misunderstood, SOLID-principle-busting routing solution is…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{controller}/{action}/{id}</a:t>
            </a:r>
          </a:p>
        </p:txBody>
      </p:sp>
    </p:spTree>
    <p:extLst>
      <p:ext uri="{BB962C8B-B14F-4D97-AF65-F5344CB8AC3E}">
        <p14:creationId xmlns:p14="http://schemas.microsoft.com/office/powerpoint/2010/main" val="779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{controller}/{action}/{id}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/Home (Match!)</a:t>
            </a:r>
          </a:p>
          <a:p>
            <a:r>
              <a:rPr lang="en-US" dirty="0" smtClean="0"/>
              <a:t>/Account (Match!)</a:t>
            </a:r>
          </a:p>
          <a:p>
            <a:r>
              <a:rPr lang="en-US" dirty="0" smtClean="0"/>
              <a:t>sitemap.xml (Match!)</a:t>
            </a:r>
          </a:p>
          <a:p>
            <a:r>
              <a:rPr lang="en-US" dirty="0" smtClean="0"/>
              <a:t>favicon.ico (Match!)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ThisIsAProduct</a:t>
            </a:r>
            <a:r>
              <a:rPr lang="en-US" dirty="0" smtClean="0"/>
              <a:t>/</a:t>
            </a:r>
            <a:r>
              <a:rPr lang="en-US" dirty="0" err="1" smtClean="0"/>
              <a:t>NotAController</a:t>
            </a:r>
            <a:r>
              <a:rPr lang="en-US" dirty="0" smtClean="0"/>
              <a:t> (Match!)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Route-Order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RegisterRoutes</a:t>
            </a:r>
            <a:r>
              <a:rPr lang="en-US" dirty="0"/>
              <a:t>(</a:t>
            </a:r>
            <a:r>
              <a:rPr lang="en-US" dirty="0" err="1"/>
              <a:t>RouteCollection</a:t>
            </a:r>
            <a:r>
              <a:rPr lang="en-US" dirty="0"/>
              <a:t> routes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// beware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mess up this order, and you’re in trouble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routes.MapRoute</a:t>
            </a:r>
            <a:r>
              <a:rPr lang="en-US" dirty="0" smtClean="0"/>
              <a:t>("</a:t>
            </a:r>
            <a:r>
              <a:rPr lang="en-US" dirty="0"/>
              <a:t>Default", // Route name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"{</a:t>
            </a:r>
            <a:r>
              <a:rPr lang="en-US" dirty="0"/>
              <a:t>controller}/{action}/{id</a:t>
            </a:r>
            <a:r>
              <a:rPr lang="en-US" dirty="0" smtClean="0"/>
              <a:t>}",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new </a:t>
            </a:r>
            <a:r>
              <a:rPr lang="en-US" dirty="0"/>
              <a:t>{ controller = "Home", action = "Index", id = </a:t>
            </a:r>
            <a:r>
              <a:rPr lang="en-US" dirty="0" err="1"/>
              <a:t>UrlParameter.Optional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{controller}/{action}/{id}</a:t>
            </a:r>
            <a:br>
              <a:rPr lang="en-US" dirty="0" smtClean="0"/>
            </a:br>
            <a:r>
              <a:rPr lang="en-US" dirty="0" smtClean="0"/>
              <a:t>with Controller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/Home (Match!)</a:t>
            </a:r>
          </a:p>
          <a:p>
            <a:r>
              <a:rPr lang="en-US" dirty="0" smtClean="0"/>
              <a:t>/Account (Match!)</a:t>
            </a:r>
          </a:p>
          <a:p>
            <a:r>
              <a:rPr lang="en-US" dirty="0" smtClean="0"/>
              <a:t>sitemap.xml (No match!)</a:t>
            </a:r>
          </a:p>
          <a:p>
            <a:r>
              <a:rPr lang="en-US" dirty="0" smtClean="0"/>
              <a:t>favicon.ico (No match!)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ThisIsAProduct_NotAController</a:t>
            </a:r>
            <a:r>
              <a:rPr lang="en-US" dirty="0" smtClean="0"/>
              <a:t> (No Match!)</a:t>
            </a:r>
          </a:p>
        </p:txBody>
      </p:sp>
    </p:spTree>
    <p:extLst>
      <p:ext uri="{BB962C8B-B14F-4D97-AF65-F5344CB8AC3E}">
        <p14:creationId xmlns:p14="http://schemas.microsoft.com/office/powerpoint/2010/main" val="37790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Made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Route Constraint to make {controller}/{action}/{id} match </a:t>
            </a:r>
            <a:r>
              <a:rPr lang="en-US" u="sng" dirty="0" smtClean="0"/>
              <a:t>only controllers</a:t>
            </a:r>
            <a:r>
              <a:rPr lang="en-US" dirty="0" smtClean="0"/>
              <a:t>.</a:t>
            </a:r>
            <a:endParaRPr lang="en-US" u="sng" dirty="0" smtClean="0"/>
          </a:p>
          <a:p>
            <a:r>
              <a:rPr lang="en-US" dirty="0" smtClean="0"/>
              <a:t>Keep your routes as targeted as possible.</a:t>
            </a:r>
          </a:p>
          <a:p>
            <a:r>
              <a:rPr lang="en-US" dirty="0" smtClean="0"/>
              <a:t>Don’t play </a:t>
            </a:r>
            <a:r>
              <a:rPr lang="en-US" dirty="0" err="1" smtClean="0"/>
              <a:t>Jenga</a:t>
            </a:r>
            <a:r>
              <a:rPr lang="en-US" dirty="0" smtClean="0"/>
              <a:t> with your routes.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MVC applications often involves the use of many classes with many dependencies.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containers are great tools for gluing all of these isolated classes together to form one app.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has a billion great </a:t>
            </a:r>
            <a:r>
              <a:rPr lang="en-US" dirty="0" err="1" smtClean="0"/>
              <a:t>IoC</a:t>
            </a:r>
            <a:r>
              <a:rPr lang="en-US" dirty="0" smtClean="0"/>
              <a:t> containers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Use </a:t>
            </a:r>
            <a:r>
              <a:rPr lang="en-US" dirty="0" err="1" smtClean="0"/>
              <a:t>IoC</a:t>
            </a:r>
            <a:r>
              <a:rPr lang="en-US" dirty="0" smtClean="0"/>
              <a:t> Containers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IFoo</a:t>
            </a:r>
            <a:r>
              <a:rPr lang="en-US" dirty="0" smtClean="0"/>
              <a:t> =&gt; Foo</a:t>
            </a:r>
          </a:p>
          <a:p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err="1" smtClean="0"/>
              <a:t>IFoo</a:t>
            </a:r>
            <a:r>
              <a:rPr lang="en-US" dirty="0" smtClean="0"/>
              <a:t>&gt; =&gt;            </a:t>
            </a:r>
            <a:r>
              <a:rPr lang="en-US" dirty="0" err="1" smtClean="0"/>
              <a:t>RedFood</a:t>
            </a:r>
            <a:r>
              <a:rPr lang="en-US" dirty="0" smtClean="0"/>
              <a:t>, </a:t>
            </a:r>
            <a:r>
              <a:rPr lang="en-US" dirty="0" err="1" smtClean="0"/>
              <a:t>WhiteFoo</a:t>
            </a:r>
            <a:r>
              <a:rPr lang="en-US" dirty="0" smtClean="0"/>
              <a:t>, </a:t>
            </a:r>
            <a:r>
              <a:rPr lang="en-US" dirty="0" err="1" smtClean="0"/>
              <a:t>BlueFoo</a:t>
            </a:r>
            <a:r>
              <a:rPr lang="en-US" dirty="0" smtClean="0"/>
              <a:t>, etc.</a:t>
            </a:r>
          </a:p>
          <a:p>
            <a:r>
              <a:rPr lang="en-US" dirty="0" err="1" smtClean="0"/>
              <a:t>IFoo</a:t>
            </a:r>
            <a:r>
              <a:rPr lang="en-US" dirty="0" smtClean="0"/>
              <a:t> =&gt; </a:t>
            </a: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IFoo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And that’s pretty much it.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IoC</a:t>
            </a:r>
            <a:r>
              <a:rPr lang="en-US" dirty="0" smtClean="0"/>
              <a:t> container provides these basic functions.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10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Code written for one </a:t>
            </a:r>
            <a:r>
              <a:rPr lang="en-US" dirty="0" err="1" smtClean="0"/>
              <a:t>IoC</a:t>
            </a:r>
            <a:r>
              <a:rPr lang="en-US" dirty="0" smtClean="0"/>
              <a:t> container is 100% incompatible with every other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glue that holds our programs together (the mappings) is incapable of being shared with the “others.”</a:t>
            </a:r>
            <a:endParaRPr lang="en-US" dirty="0" smtClean="0"/>
          </a:p>
          <a:p>
            <a:r>
              <a:rPr lang="en-US" dirty="0" smtClean="0"/>
              <a:t>Picking an </a:t>
            </a:r>
            <a:r>
              <a:rPr lang="en-US" dirty="0" err="1" smtClean="0"/>
              <a:t>IoC</a:t>
            </a:r>
            <a:r>
              <a:rPr lang="en-US" dirty="0" smtClean="0"/>
              <a:t> container is a religious experience for the average </a:t>
            </a:r>
            <a:r>
              <a:rPr lang="en-US" dirty="0" err="1" smtClean="0"/>
              <a:t>.Net</a:t>
            </a:r>
            <a:r>
              <a:rPr lang="en-US" dirty="0" smtClean="0"/>
              <a:t> developer.</a:t>
            </a:r>
          </a:p>
          <a:p>
            <a:r>
              <a:rPr lang="en-US" dirty="0" smtClean="0"/>
              <a:t>MVC3’s </a:t>
            </a:r>
            <a:r>
              <a:rPr lang="en-US" dirty="0" err="1" smtClean="0"/>
              <a:t>IDependencyResolver</a:t>
            </a:r>
            <a:r>
              <a:rPr lang="en-US" dirty="0" smtClean="0"/>
              <a:t> provides a common interface to resolve types, but </a:t>
            </a:r>
            <a:r>
              <a:rPr lang="en-US" u="sng" dirty="0" smtClean="0"/>
              <a:t>not to register types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8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name is Darren Cauthon.</a:t>
            </a:r>
          </a:p>
          <a:p>
            <a:r>
              <a:rPr lang="en-US" dirty="0" smtClean="0"/>
              <a:t>I work for Digital Evolution Group in Overland Park, KS.</a:t>
            </a:r>
          </a:p>
          <a:p>
            <a:r>
              <a:rPr lang="en-US" dirty="0" smtClean="0"/>
              <a:t>I write MVC applications.</a:t>
            </a:r>
          </a:p>
          <a:p>
            <a:r>
              <a:rPr lang="en-US" dirty="0" smtClean="0"/>
              <a:t>I am a proponent of the SOLID principles and TDD/BDD.</a:t>
            </a:r>
          </a:p>
          <a:p>
            <a:r>
              <a:rPr lang="en-US" dirty="0" smtClean="0"/>
              <a:t>I am a contributor to MVC Turbine.</a:t>
            </a:r>
          </a:p>
        </p:txBody>
      </p:sp>
    </p:spTree>
    <p:extLst>
      <p:ext uri="{BB962C8B-B14F-4D97-AF65-F5344CB8AC3E}">
        <p14:creationId xmlns:p14="http://schemas.microsoft.com/office/powerpoint/2010/main" val="37061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Enter MVC Turbine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5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IServiceLocator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MVC Turbine provides a single interface that can be used for resolution AND registration.</a:t>
            </a:r>
          </a:p>
          <a:p>
            <a:r>
              <a:rPr lang="en-US" dirty="0" smtClean="0"/>
              <a:t>Implementations exist for each of the most popular </a:t>
            </a:r>
            <a:r>
              <a:rPr lang="en-US" dirty="0" err="1" smtClean="0"/>
              <a:t>IoC</a:t>
            </a:r>
            <a:r>
              <a:rPr lang="en-US" dirty="0" smtClean="0"/>
              <a:t> containers.</a:t>
            </a:r>
          </a:p>
          <a:p>
            <a:r>
              <a:rPr lang="en-US" dirty="0" smtClean="0"/>
              <a:t>It bridges the gaps between users of different </a:t>
            </a:r>
            <a:r>
              <a:rPr lang="en-US" dirty="0" err="1" smtClean="0"/>
              <a:t>IoC</a:t>
            </a:r>
            <a:r>
              <a:rPr lang="en-US" dirty="0" smtClean="0"/>
              <a:t> containers. </a:t>
            </a:r>
          </a:p>
          <a:p>
            <a:r>
              <a:rPr lang="en-US" dirty="0" smtClean="0"/>
              <a:t>Opens up new and exciting ways to leverage DI in our MVC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</a:t>
            </a:r>
            <a:r>
              <a:rPr lang="en-US" dirty="0" smtClean="0"/>
              <a:t>More </a:t>
            </a:r>
            <a:r>
              <a:rPr lang="en-US" dirty="0" smtClean="0"/>
              <a:t>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gets a bad wrap.</a:t>
            </a:r>
          </a:p>
          <a:p>
            <a:r>
              <a:rPr lang="en-US" dirty="0" smtClean="0"/>
              <a:t>With just a little “boost” from MVC Turbine, </a:t>
            </a:r>
            <a:r>
              <a:rPr lang="en-US" dirty="0" err="1" smtClean="0"/>
              <a:t>Asp.Net</a:t>
            </a:r>
            <a:r>
              <a:rPr lang="en-US" dirty="0" smtClean="0"/>
              <a:t> MVC can be a pretty nice framework.</a:t>
            </a:r>
          </a:p>
          <a:p>
            <a:r>
              <a:rPr lang="en-US" dirty="0" smtClean="0"/>
              <a:t>Working with smaller bits tends to be much easier to manage than one huge chunk.</a:t>
            </a:r>
          </a:p>
        </p:txBody>
      </p:sp>
    </p:spTree>
    <p:extLst>
      <p:ext uri="{BB962C8B-B14F-4D97-AF65-F5344CB8AC3E}">
        <p14:creationId xmlns:p14="http://schemas.microsoft.com/office/powerpoint/2010/main" val="28994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me questions online:</a:t>
            </a:r>
          </a:p>
          <a:p>
            <a:r>
              <a:rPr lang="en-US" dirty="0" smtClean="0">
                <a:hlinkClick r:id="rId2"/>
              </a:rPr>
              <a:t>darren@cauthon.com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darrencauthon</a:t>
            </a:r>
            <a:endParaRPr lang="en-US" dirty="0" smtClean="0"/>
          </a:p>
          <a:p>
            <a:r>
              <a:rPr lang="en-US" dirty="0" smtClean="0"/>
              <a:t>Learn more about MVC Turbine (#</a:t>
            </a:r>
            <a:r>
              <a:rPr lang="en-US" dirty="0" err="1" smtClean="0"/>
              <a:t>mvcturbine</a:t>
            </a:r>
            <a:r>
              <a:rPr lang="en-US" dirty="0" smtClean="0"/>
              <a:t>) at mvcturbine.codeplex.com, Google Groups, YouTube, and @</a:t>
            </a:r>
            <a:r>
              <a:rPr lang="en-US" dirty="0" err="1" smtClean="0"/>
              <a:t>jglozano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5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 I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 feel that most </a:t>
            </a:r>
            <a:r>
              <a:rPr lang="en-US" dirty="0" err="1" smtClean="0"/>
              <a:t>Asp.Net</a:t>
            </a:r>
            <a:r>
              <a:rPr lang="en-US" dirty="0" smtClean="0"/>
              <a:t> MVC applications are doomed from the start.</a:t>
            </a:r>
          </a:p>
          <a:p>
            <a:r>
              <a:rPr lang="en-US" dirty="0" smtClean="0"/>
              <a:t>A few architectural shifts, early in development, are enough to save them.</a:t>
            </a:r>
          </a:p>
          <a:p>
            <a:r>
              <a:rPr lang="en-US" dirty="0" smtClean="0"/>
              <a:t>I don’t think that many </a:t>
            </a:r>
            <a:r>
              <a:rPr lang="en-US" dirty="0" err="1" smtClean="0"/>
              <a:t>Asp.Net</a:t>
            </a:r>
            <a:r>
              <a:rPr lang="en-US" dirty="0" smtClean="0"/>
              <a:t> MVC developers know just how great that </a:t>
            </a:r>
            <a:r>
              <a:rPr lang="en-US" dirty="0" err="1" smtClean="0"/>
              <a:t>Asp.Net</a:t>
            </a:r>
            <a:r>
              <a:rPr lang="en-US" dirty="0" smtClean="0"/>
              <a:t> MVC development </a:t>
            </a:r>
            <a:r>
              <a:rPr lang="en-US" b="1" u="sng" dirty="0" smtClean="0"/>
              <a:t>CAN</a:t>
            </a:r>
            <a:r>
              <a:rPr lang="en-US" dirty="0" smtClean="0"/>
              <a:t> be.</a:t>
            </a:r>
          </a:p>
        </p:txBody>
      </p:sp>
    </p:spTree>
    <p:extLst>
      <p:ext uri="{BB962C8B-B14F-4D97-AF65-F5344CB8AC3E}">
        <p14:creationId xmlns:p14="http://schemas.microsoft.com/office/powerpoint/2010/main" val="36094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 Hope You’ll Get Out of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understanding of how and when </a:t>
            </a:r>
            <a:r>
              <a:rPr lang="en-US" dirty="0" err="1" smtClean="0"/>
              <a:t>Asp.Net</a:t>
            </a:r>
            <a:r>
              <a:rPr lang="en-US" dirty="0" smtClean="0"/>
              <a:t> MVC applications go bad.</a:t>
            </a:r>
          </a:p>
          <a:p>
            <a:r>
              <a:rPr lang="en-US" dirty="0" smtClean="0"/>
              <a:t>A path you can follow to avoid utter annihilation. </a:t>
            </a:r>
          </a:p>
          <a:p>
            <a:r>
              <a:rPr lang="en-US" dirty="0" smtClean="0"/>
              <a:t>How MVC Turbine can aid you in </a:t>
            </a:r>
            <a:r>
              <a:rPr lang="en-US" dirty="0" err="1" smtClean="0"/>
              <a:t>Asp.Net</a:t>
            </a:r>
            <a:r>
              <a:rPr lang="en-US" dirty="0" smtClean="0"/>
              <a:t> MVC development.</a:t>
            </a:r>
          </a:p>
        </p:txBody>
      </p:sp>
    </p:spTree>
    <p:extLst>
      <p:ext uri="{BB962C8B-B14F-4D97-AF65-F5344CB8AC3E}">
        <p14:creationId xmlns:p14="http://schemas.microsoft.com/office/powerpoint/2010/main" val="86060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(jump to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consider our MVC applications as the home for all things related to our sites.</a:t>
            </a:r>
          </a:p>
          <a:p>
            <a:r>
              <a:rPr lang="en-US" dirty="0" smtClean="0"/>
              <a:t>As more and more functionality is added, we continue to shovel more and more code into the project.</a:t>
            </a:r>
          </a:p>
          <a:p>
            <a:r>
              <a:rPr lang="en-US" dirty="0" smtClean="0"/>
              <a:t>The application grows, gets harder to follow, different features start to melt together, and we point a finger at the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consider our MVC application as a composite of many small MVC applications.</a:t>
            </a:r>
          </a:p>
          <a:p>
            <a:r>
              <a:rPr lang="en-US" dirty="0" smtClean="0"/>
              <a:t>Each of these small MVC apps cover one specific area of the domain.</a:t>
            </a:r>
          </a:p>
          <a:p>
            <a:r>
              <a:rPr lang="en-US" dirty="0" smtClean="0"/>
              <a:t>Growth occurs by adding more components.</a:t>
            </a:r>
          </a:p>
          <a:p>
            <a:r>
              <a:rPr lang="en-US" dirty="0" smtClean="0"/>
              <a:t>Edits to components are made without affecting other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MVC Turbine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Allows you to wire up MVC components automatically through conventions.</a:t>
            </a:r>
          </a:p>
          <a:p>
            <a:r>
              <a:rPr lang="en-US" dirty="0" smtClean="0"/>
              <a:t>Leverages </a:t>
            </a:r>
            <a:r>
              <a:rPr lang="en-US" u="sng" dirty="0" smtClean="0"/>
              <a:t>everything</a:t>
            </a:r>
            <a:r>
              <a:rPr lang="en-US" dirty="0" smtClean="0"/>
              <a:t> through your </a:t>
            </a:r>
            <a:r>
              <a:rPr lang="en-US" dirty="0" err="1" smtClean="0"/>
              <a:t>IoC</a:t>
            </a:r>
            <a:r>
              <a:rPr lang="en-US" dirty="0" smtClean="0"/>
              <a:t> container.</a:t>
            </a:r>
          </a:p>
          <a:p>
            <a:r>
              <a:rPr lang="en-US" dirty="0" smtClean="0"/>
              <a:t>Makes MVC very “open-closed.”</a:t>
            </a:r>
          </a:p>
          <a:p>
            <a:r>
              <a:rPr lang="en-US" dirty="0" smtClean="0"/>
              <a:t>Allows you to create and package reusable “gem-like” components that can be incorporated into a MVC application with a single </a:t>
            </a:r>
            <a:r>
              <a:rPr lang="en-US" dirty="0" err="1" smtClean="0"/>
              <a:t>dll</a:t>
            </a:r>
            <a:r>
              <a:rPr lang="en-US" dirty="0" smtClean="0"/>
              <a:t> reference.</a:t>
            </a:r>
          </a:p>
        </p:txBody>
      </p:sp>
    </p:spTree>
    <p:extLst>
      <p:ext uri="{BB962C8B-B14F-4D97-AF65-F5344CB8AC3E}">
        <p14:creationId xmlns:p14="http://schemas.microsoft.com/office/powerpoint/2010/main" val="24826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Higher Level View of MVC Turbine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Shifts the focus from code to functionality.</a:t>
            </a:r>
          </a:p>
          <a:p>
            <a:r>
              <a:rPr lang="en-US" dirty="0" smtClean="0"/>
              <a:t>“…you </a:t>
            </a:r>
            <a:r>
              <a:rPr lang="en-US" dirty="0"/>
              <a:t>worry more about what your application </a:t>
            </a:r>
            <a:r>
              <a:rPr lang="en-US" b="1" dirty="0"/>
              <a:t>should</a:t>
            </a:r>
            <a:r>
              <a:rPr lang="en-US" dirty="0"/>
              <a:t> do, rather than </a:t>
            </a:r>
            <a:r>
              <a:rPr lang="en-US" b="1" dirty="0"/>
              <a:t>how</a:t>
            </a:r>
            <a:r>
              <a:rPr lang="en-US" dirty="0"/>
              <a:t> it should do it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It extends </a:t>
            </a:r>
            <a:r>
              <a:rPr lang="en-US" dirty="0" err="1" smtClean="0"/>
              <a:t>Asp.Net</a:t>
            </a:r>
            <a:r>
              <a:rPr lang="en-US" dirty="0" smtClean="0"/>
              <a:t> MVC, it does not replace it.</a:t>
            </a:r>
          </a:p>
          <a:p>
            <a:r>
              <a:rPr lang="en-US" dirty="0" smtClean="0"/>
              <a:t>You’ll rarely see MVC Turbine in a MVC Turbine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855</Words>
  <Application>Microsoft Office PowerPoint</Application>
  <PresentationFormat>On-screen Show (4:3)</PresentationFormat>
  <Paragraphs>103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Composite MVC with MVC Turbine</vt:lpstr>
      <vt:lpstr>Who Am I?</vt:lpstr>
      <vt:lpstr>Why Am I Here?</vt:lpstr>
      <vt:lpstr>What I Hope You’ll Get Out of This</vt:lpstr>
      <vt:lpstr>(jump to code)</vt:lpstr>
      <vt:lpstr>What’s the Problem</vt:lpstr>
      <vt:lpstr>Another Way</vt:lpstr>
      <vt:lpstr>Enter MVC Turbine</vt:lpstr>
      <vt:lpstr>Higher Level View of MVC Turbine</vt:lpstr>
      <vt:lpstr>Let’s Try Composite MVC and MVC Turbine Out</vt:lpstr>
      <vt:lpstr>Problems To Overcome</vt:lpstr>
      <vt:lpstr>Default MVC Routing</vt:lpstr>
      <vt:lpstr>{controller}/{action}/{id}</vt:lpstr>
      <vt:lpstr>The Route-Order Game</vt:lpstr>
      <vt:lpstr>{controller}/{action}/{id} with Controller constraint</vt:lpstr>
      <vt:lpstr>Routing Made Easy</vt:lpstr>
      <vt:lpstr>Dependency Injection</vt:lpstr>
      <vt:lpstr>What Do We Use IoC Containers For?</vt:lpstr>
      <vt:lpstr>So What’s the Problem?</vt:lpstr>
      <vt:lpstr>Enter MVC Turbine</vt:lpstr>
      <vt:lpstr>IServiceLocator</vt:lpstr>
      <vt:lpstr>Let’s See More Code!</vt:lpstr>
      <vt:lpstr>Overview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 MVC with MVC Turbine</dc:title>
  <dc:creator>Darren Cauthon</dc:creator>
  <cp:lastModifiedBy>Darren Cauthon</cp:lastModifiedBy>
  <cp:revision>46</cp:revision>
  <dcterms:created xsi:type="dcterms:W3CDTF">2011-04-07T02:35:44Z</dcterms:created>
  <dcterms:modified xsi:type="dcterms:W3CDTF">2011-04-09T16:14:07Z</dcterms:modified>
</cp:coreProperties>
</file>