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61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571" autoAdjust="0"/>
  </p:normalViewPr>
  <p:slideViewPr>
    <p:cSldViewPr>
      <p:cViewPr varScale="1">
        <p:scale>
          <a:sx n="74" d="100"/>
          <a:sy n="74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09331-F808-4279-83E8-ECAE118ADFB6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55EBF-E30D-4A2C-B267-56871E9C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Ely - Package Management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for adding MS or open source packages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Updating</a:t>
            </a:r>
            <a:r>
              <a:rPr lang="en-US" baseline="0" dirty="0" smtClean="0"/>
              <a:t> packages on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and its dependencies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Command line or GUI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MvcScaffolding</a:t>
            </a:r>
            <a:r>
              <a:rPr lang="en-US" baseline="0" dirty="0" smtClean="0"/>
              <a:t> to project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Ely - Scaffolding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Simple class and scaffold controller and views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Why we didn’t use this for today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Generates code you might not need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Doesn’t follow test-first approach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Might not like coding style, but can change it</a:t>
            </a:r>
          </a:p>
          <a:p>
            <a:pPr marL="1085850" lvl="2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Ely - View Template Engine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HTML5, CSS3 out of the box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Razor and escaping into and out server and client side with @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Layout and partials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Joe - JavaScript Integration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err="1" smtClean="0"/>
              <a:t>jQuery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UI, and </a:t>
            </a:r>
            <a:r>
              <a:rPr lang="en-US" baseline="0" dirty="0" err="1" smtClean="0"/>
              <a:t>Modernizr</a:t>
            </a:r>
            <a:r>
              <a:rPr lang="en-US" baseline="0" dirty="0" smtClean="0"/>
              <a:t> out of the box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Show Defect Search using </a:t>
            </a:r>
            <a:r>
              <a:rPr lang="en-US" baseline="0" dirty="0" err="1" smtClean="0"/>
              <a:t>DataTables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plugin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err="1" smtClean="0"/>
              <a:t>JsonResult</a:t>
            </a:r>
            <a:r>
              <a:rPr lang="en-US" baseline="0" dirty="0" smtClean="0"/>
              <a:t> for user list and show action method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Can support Backbone.js, Knockout.js, etc.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Joe - Validation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Attributes on </a:t>
            </a:r>
            <a:r>
              <a:rPr lang="en-US" baseline="0" dirty="0" err="1" smtClean="0"/>
              <a:t>DefectInputModel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Can do Required, </a:t>
            </a:r>
            <a:r>
              <a:rPr lang="en-US" baseline="0" dirty="0" err="1" smtClean="0"/>
              <a:t>StringLength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RegEx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Uses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unobtrusive validation framework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For more complex: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Additional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 for extensions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Custom validator or plain C#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Server-Client on lost focus validator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 smtClean="0"/>
              <a:t>Joe -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5EBF-E30D-4A2C-B267-56871E9C4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Ely Lucas</a:t>
            </a:r>
          </a:p>
          <a:p>
            <a:pPr marL="400050" indent="-342900"/>
            <a:r>
              <a:rPr lang="en-US" sz="2800" dirty="0"/>
              <a:t>Twitter - @elylucas</a:t>
            </a:r>
          </a:p>
          <a:p>
            <a:pPr marL="400050" indent="-342900"/>
            <a:r>
              <a:rPr lang="en-US" sz="2800" dirty="0"/>
              <a:t>Email - Ely@Meta-Tek.net</a:t>
            </a:r>
          </a:p>
          <a:p>
            <a:pPr marL="400050" indent="-342900"/>
            <a:r>
              <a:rPr lang="en-US" sz="2800" dirty="0"/>
              <a:t>Blog - </a:t>
            </a:r>
            <a:r>
              <a:rPr lang="en-US" sz="2800" u="sng" dirty="0"/>
              <a:t>http://ElyLucas.net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Joe Wilson</a:t>
            </a:r>
          </a:p>
          <a:p>
            <a:pPr marL="400050" indent="-342900"/>
            <a:r>
              <a:rPr lang="en-US" sz="2800" dirty="0"/>
              <a:t>Twitter - @joe_in_denver</a:t>
            </a:r>
          </a:p>
          <a:p>
            <a:pPr marL="400050" indent="-342900"/>
            <a:r>
              <a:rPr lang="en-US" sz="2800" dirty="0"/>
              <a:t>Email - Joe@VolareSystems.com</a:t>
            </a:r>
          </a:p>
          <a:p>
            <a:pPr marL="400050" indent="-342900"/>
            <a:r>
              <a:rPr lang="en-US" sz="2800" dirty="0"/>
              <a:t>Blog - </a:t>
            </a:r>
            <a:r>
              <a:rPr lang="en-US" sz="2800" u="sng" dirty="0"/>
              <a:t>http://VolareSystems.com/blog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3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42900"/>
            <a:r>
              <a:rPr lang="en-US" sz="3200" dirty="0"/>
              <a:t>Package Management</a:t>
            </a:r>
          </a:p>
          <a:p>
            <a:pPr marL="400050" indent="-342900"/>
            <a:r>
              <a:rPr lang="en-US" sz="3200" dirty="0"/>
              <a:t>Scaffolding</a:t>
            </a:r>
          </a:p>
          <a:p>
            <a:pPr marL="400050" indent="-342900"/>
            <a:r>
              <a:rPr lang="en-US" sz="3200" dirty="0"/>
              <a:t>View Template Engine</a:t>
            </a:r>
          </a:p>
          <a:p>
            <a:pPr marL="400050" indent="-342900"/>
            <a:r>
              <a:rPr lang="en-US" sz="3200" dirty="0"/>
              <a:t>JavaScript Integration</a:t>
            </a:r>
          </a:p>
          <a:p>
            <a:pPr marL="400050" indent="-342900"/>
            <a:r>
              <a:rPr lang="en-US" sz="3200" dirty="0"/>
              <a:t>Validation</a:t>
            </a:r>
          </a:p>
          <a:p>
            <a:pPr marL="400050" indent="-342900"/>
            <a:r>
              <a:rPr lang="en-US" sz="3200" dirty="0"/>
              <a:t>Resources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9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42900"/>
            <a:r>
              <a:rPr lang="en-US" sz="3200" u="sng" dirty="0" smtClean="0"/>
              <a:t>http://asp.net/mvc </a:t>
            </a:r>
            <a:r>
              <a:rPr lang="en-US" sz="3200" dirty="0"/>
              <a:t>for downloads and free training</a:t>
            </a:r>
          </a:p>
          <a:p>
            <a:pPr marL="400050" indent="-342900"/>
            <a:r>
              <a:rPr lang="en-US" sz="3200" u="sng" dirty="0"/>
              <a:t>http</a:t>
            </a:r>
            <a:r>
              <a:rPr lang="en-US" sz="3200" u="sng" dirty="0" smtClean="0"/>
              <a:t>://TekPub.com </a:t>
            </a:r>
            <a:r>
              <a:rPr lang="en-US" sz="3200" dirty="0"/>
              <a:t>for paid training videos</a:t>
            </a:r>
          </a:p>
          <a:p>
            <a:pPr marL="400050" indent="-342900"/>
            <a:r>
              <a:rPr lang="en-US" sz="3200" u="sng" dirty="0"/>
              <a:t>http</a:t>
            </a:r>
            <a:r>
              <a:rPr lang="en-US" sz="3200" u="sng" dirty="0" smtClean="0"/>
              <a:t>://PluralSight.com </a:t>
            </a:r>
            <a:r>
              <a:rPr lang="en-US" sz="3200" dirty="0"/>
              <a:t>for paid training </a:t>
            </a:r>
            <a:r>
              <a:rPr lang="en-US" sz="3200" dirty="0" smtClean="0"/>
              <a:t>videos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345</TotalTime>
  <Words>234</Words>
  <Application>Microsoft Office PowerPoint</Application>
  <PresentationFormat>On-screen Show (4:3)</PresentationFormat>
  <Paragraphs>56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Grid</vt:lpstr>
      <vt:lpstr>Introductions</vt:lpstr>
      <vt:lpstr>Agenda</vt:lpstr>
      <vt:lpstr>Resources</vt:lpstr>
    </vt:vector>
  </TitlesOfParts>
  <Company>Volare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Wilson</dc:creator>
  <cp:lastModifiedBy>Joe Wilson</cp:lastModifiedBy>
  <cp:revision>22</cp:revision>
  <dcterms:created xsi:type="dcterms:W3CDTF">2011-08-21T16:54:16Z</dcterms:created>
  <dcterms:modified xsi:type="dcterms:W3CDTF">2011-08-21T22:39:47Z</dcterms:modified>
</cp:coreProperties>
</file>