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1" r:id="rId3"/>
    <p:sldId id="289" r:id="rId4"/>
    <p:sldId id="282" r:id="rId5"/>
    <p:sldId id="290" r:id="rId6"/>
    <p:sldId id="291" r:id="rId7"/>
    <p:sldId id="283" r:id="rId8"/>
    <p:sldId id="292" r:id="rId9"/>
    <p:sldId id="293" r:id="rId10"/>
    <p:sldId id="296" r:id="rId11"/>
    <p:sldId id="298" r:id="rId12"/>
    <p:sldId id="299" r:id="rId13"/>
    <p:sldId id="302" r:id="rId14"/>
    <p:sldId id="300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9"/>
            <p14:sldId id="282"/>
            <p14:sldId id="290"/>
            <p14:sldId id="291"/>
            <p14:sldId id="283"/>
            <p14:sldId id="292"/>
            <p14:sldId id="293"/>
            <p14:sldId id="296"/>
            <p14:sldId id="298"/>
            <p14:sldId id="299"/>
            <p14:sldId id="302"/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5" d="100"/>
          <a:sy n="65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27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7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arren@cauthon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BDD and </a:t>
            </a:r>
            <a:r>
              <a:rPr lang="en-US" dirty="0" err="1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Darren </a:t>
            </a:r>
            <a:r>
              <a:rPr lang="en-US" sz="2400" dirty="0" err="1" smtClean="0">
                <a:latin typeface="+mn-lt"/>
              </a:rPr>
              <a:t>Cauthon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10/6/2010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SpecFlow</a:t>
            </a:r>
            <a:r>
              <a:rPr lang="en-US" dirty="0" smtClean="0"/>
              <a:t> at all?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Other </a:t>
            </a:r>
            <a:r>
              <a:rPr lang="en-US" dirty="0" err="1" smtClean="0"/>
              <a:t>.Net</a:t>
            </a:r>
            <a:r>
              <a:rPr lang="en-US" dirty="0" smtClean="0"/>
              <a:t> coders use it.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.Net</a:t>
            </a:r>
            <a:r>
              <a:rPr lang="en-US" dirty="0" smtClean="0"/>
              <a:t> coders use it (Cucumber in Ruby).</a:t>
            </a:r>
          </a:p>
          <a:p>
            <a:r>
              <a:rPr lang="en-US" dirty="0" smtClean="0"/>
              <a:t>It keeps the sp</a:t>
            </a:r>
            <a:r>
              <a:rPr lang="en-US" dirty="0"/>
              <a:t>e</a:t>
            </a:r>
            <a:r>
              <a:rPr lang="en-US" dirty="0" smtClean="0"/>
              <a:t>cifications in human-readable language.</a:t>
            </a:r>
          </a:p>
          <a:p>
            <a:r>
              <a:rPr lang="en-US" dirty="0" smtClean="0"/>
              <a:t>It integrates with Visual Studio 2010, existing </a:t>
            </a:r>
            <a:r>
              <a:rPr lang="en-US" dirty="0" err="1" smtClean="0"/>
              <a:t>.Net</a:t>
            </a:r>
            <a:r>
              <a:rPr lang="en-US" dirty="0" smtClean="0"/>
              <a:t> test frameworks without any additional work.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312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Enough talk, let’s try it out.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BDD 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BDD </a:t>
            </a:r>
            <a:r>
              <a:rPr lang="en-US" sz="4000" dirty="0" smtClean="0"/>
              <a:t>is still </a:t>
            </a:r>
            <a:r>
              <a:rPr lang="en-US" sz="4000" dirty="0" smtClean="0"/>
              <a:t>TDD, </a:t>
            </a:r>
            <a:r>
              <a:rPr lang="en-US" sz="4000" dirty="0" smtClean="0"/>
              <a:t>but with a focus on the business requirements.</a:t>
            </a:r>
          </a:p>
          <a:p>
            <a:r>
              <a:rPr lang="en-US" sz="4000" dirty="0" smtClean="0"/>
              <a:t>You still let the specifications determine the code you write.</a:t>
            </a:r>
          </a:p>
          <a:p>
            <a:r>
              <a:rPr lang="en-US" sz="4000" dirty="0" smtClean="0"/>
              <a:t>Most of the best unit testing practices still apply to BDD.</a:t>
            </a:r>
            <a:endParaRPr lang="en-US" sz="4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7458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Something to keep in mind…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There is no law that says you have to use BDD everywhere or nowhere.</a:t>
            </a:r>
          </a:p>
          <a:p>
            <a:r>
              <a:rPr lang="en-US" sz="4000" dirty="0" smtClean="0"/>
              <a:t>It’s hard to go wrong with TDD, but when BDD is a better fit, use it.</a:t>
            </a:r>
          </a:p>
          <a:p>
            <a:r>
              <a:rPr lang="en-US" sz="4000" dirty="0" smtClean="0"/>
              <a:t>No matter what you do, test.</a:t>
            </a:r>
            <a:endParaRPr lang="en-US" sz="4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5841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Software that works.</a:t>
            </a:r>
          </a:p>
          <a:p>
            <a:r>
              <a:rPr lang="en-US" sz="4000" dirty="0" smtClean="0"/>
              <a:t>Software that can be maintained.</a:t>
            </a:r>
          </a:p>
          <a:p>
            <a:r>
              <a:rPr lang="en-US" sz="4000" dirty="0" smtClean="0"/>
              <a:t>Software that can be explained.</a:t>
            </a:r>
            <a:endParaRPr lang="en-US" sz="4000" dirty="0" smtClean="0"/>
          </a:p>
          <a:p>
            <a:r>
              <a:rPr lang="en-US" sz="4000" dirty="0" smtClean="0"/>
              <a:t>Happy clients.</a:t>
            </a:r>
          </a:p>
          <a:p>
            <a:r>
              <a:rPr lang="en-US" sz="4000" dirty="0" smtClean="0"/>
              <a:t>Stress-free life.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159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28600"/>
            <a:ext cx="5257800" cy="5943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400" dirty="0" smtClean="0"/>
              <a:t>Darren </a:t>
            </a:r>
            <a:r>
              <a:rPr lang="en-US" sz="4400" dirty="0" err="1" smtClean="0"/>
              <a:t>Cauthon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darren@cauthon.com</a:t>
            </a:r>
            <a:endParaRPr lang="en-US" sz="4400" dirty="0" smtClean="0"/>
          </a:p>
          <a:p>
            <a:r>
              <a:rPr lang="en-US" sz="4800" dirty="0" smtClean="0"/>
              <a:t>@</a:t>
            </a:r>
            <a:r>
              <a:rPr lang="en-US" sz="4800" dirty="0" err="1" smtClean="0"/>
              <a:t>darrencauthon</a:t>
            </a:r>
            <a:endParaRPr lang="en-US" sz="4800" dirty="0" smtClean="0"/>
          </a:p>
          <a:p>
            <a:r>
              <a:rPr lang="en-US" sz="3600" dirty="0" smtClean="0"/>
              <a:t>http://www.cauthon.com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5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little about me…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name is Darren </a:t>
            </a:r>
            <a:r>
              <a:rPr lang="en-US" dirty="0" err="1" smtClean="0"/>
              <a:t>Cauthon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I’m an engineer at Digital Evolution Group in Overland Park, KS.</a:t>
            </a:r>
          </a:p>
          <a:p>
            <a:r>
              <a:rPr lang="en-US" dirty="0" smtClean="0"/>
              <a:t>I’ve been coding for about 8-9 years, the last 3-4 primarily in </a:t>
            </a:r>
            <a:r>
              <a:rPr lang="en-US" dirty="0" err="1" smtClean="0"/>
              <a:t>.Net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I’m a huge proponent of SOLID practices and Test-Driven-Development.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I am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how to write software using test-first techniques is what helped to ignite my passion for coding.</a:t>
            </a:r>
          </a:p>
          <a:p>
            <a:r>
              <a:rPr lang="en-US" dirty="0" smtClean="0"/>
              <a:t>I’ve seen them ignite the same passion in others.</a:t>
            </a:r>
          </a:p>
          <a:p>
            <a:r>
              <a:rPr lang="en-US" dirty="0" smtClean="0"/>
              <a:t>I believe in it, I love it, and I like to share it.</a:t>
            </a:r>
          </a:p>
          <a:p>
            <a:r>
              <a:rPr lang="en-US" dirty="0" smtClean="0"/>
              <a:t>BDD and tools like </a:t>
            </a:r>
            <a:r>
              <a:rPr lang="en-US" dirty="0" err="1" smtClean="0"/>
              <a:t>SpecFlow</a:t>
            </a:r>
            <a:r>
              <a:rPr lang="en-US" dirty="0" smtClean="0"/>
              <a:t> are great ways to get this going in </a:t>
            </a:r>
            <a:r>
              <a:rPr lang="en-US" dirty="0" err="1" smtClean="0"/>
              <a:t>.Net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8510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Let’s see </a:t>
            </a:r>
            <a:r>
              <a:rPr lang="en-US" sz="7200" dirty="0" err="1" smtClean="0"/>
              <a:t>SpecFlow</a:t>
            </a:r>
            <a:r>
              <a:rPr lang="en-US" sz="7200" dirty="0" smtClean="0"/>
              <a:t> Go. 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/>
              <a:t>SpecFlow</a:t>
            </a:r>
            <a:r>
              <a:rPr lang="en-US" sz="4800" dirty="0" smtClean="0"/>
              <a:t> is a BDD tool for </a:t>
            </a:r>
            <a:r>
              <a:rPr lang="en-US" sz="4800" dirty="0" err="1" smtClean="0"/>
              <a:t>.Net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It is basically a port of Cucumber to </a:t>
            </a:r>
            <a:r>
              <a:rPr lang="en-US" sz="4800" dirty="0" err="1" smtClean="0"/>
              <a:t>.Net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It uses Cucumber’s “Gherkin” syntax.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988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– What does your app do?</a:t>
            </a:r>
            <a:endParaRPr lang="en-US" dirty="0" smtClean="0"/>
          </a:p>
          <a:p>
            <a:r>
              <a:rPr lang="en-US" dirty="0" smtClean="0"/>
              <a:t>Scenario – Given [X] context, what should occur?</a:t>
            </a:r>
            <a:endParaRPr lang="en-US" dirty="0" smtClean="0"/>
          </a:p>
          <a:p>
            <a:r>
              <a:rPr lang="en-US" dirty="0" smtClean="0"/>
              <a:t>Steps – Short statements that can be combined to create a Scenario.</a:t>
            </a:r>
          </a:p>
          <a:p>
            <a:r>
              <a:rPr lang="en-US" dirty="0" smtClean="0"/>
              <a:t>Step Definitions – The binding between your Steps to what they mean in code.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9955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What is BDD?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smtClean="0"/>
              <a:t>Explained (</a:t>
            </a:r>
            <a:r>
              <a:rPr lang="en-US" dirty="0" err="1" smtClean="0"/>
              <a:t>sorta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It’s an expansion of the ideas and practices of TDD.</a:t>
            </a:r>
          </a:p>
          <a:p>
            <a:r>
              <a:rPr lang="en-US" sz="3600" dirty="0" smtClean="0"/>
              <a:t>Focus is on the behavior of the system, not individual classes.</a:t>
            </a:r>
            <a:endParaRPr lang="en-US" sz="3600" dirty="0" smtClean="0"/>
          </a:p>
          <a:p>
            <a:r>
              <a:rPr lang="en-US" sz="3600" dirty="0" smtClean="0"/>
              <a:t>View is at the forest-level, not tree-level.</a:t>
            </a:r>
          </a:p>
          <a:p>
            <a:r>
              <a:rPr lang="en-US" sz="3600" dirty="0" smtClean="0"/>
              <a:t>Specifications still drive development.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678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How to do BDD with </a:t>
            </a:r>
            <a:r>
              <a:rPr lang="en-US" dirty="0" err="1" smtClean="0"/>
              <a:t>SpecFlow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“feature” that defines what you want your application to use in plain text.</a:t>
            </a:r>
          </a:p>
          <a:p>
            <a:r>
              <a:rPr lang="en-US" dirty="0" smtClean="0"/>
              <a:t>Yello</a:t>
            </a:r>
            <a:r>
              <a:rPr lang="en-US" dirty="0" smtClean="0"/>
              <a:t>w</a:t>
            </a:r>
          </a:p>
          <a:p>
            <a:r>
              <a:rPr lang="en-US" dirty="0" smtClean="0"/>
              <a:t>Red</a:t>
            </a:r>
          </a:p>
          <a:p>
            <a:r>
              <a:rPr lang="en-US" dirty="0" smtClean="0"/>
              <a:t>Green</a:t>
            </a:r>
          </a:p>
          <a:p>
            <a:r>
              <a:rPr lang="en-US" dirty="0" smtClean="0"/>
              <a:t>Refactor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2324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1193</Words>
  <Application>Microsoft Office PowerPoint</Application>
  <PresentationFormat>On-screen Show (4:3)</PresentationFormat>
  <Paragraphs>123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Training</vt:lpstr>
      <vt:lpstr>BDD and SpecFlow</vt:lpstr>
      <vt:lpstr>A little about me…</vt:lpstr>
      <vt:lpstr>Why I am here</vt:lpstr>
      <vt:lpstr>PowerPoint Presentation</vt:lpstr>
      <vt:lpstr>SpecFlow Recap</vt:lpstr>
      <vt:lpstr>SpecFlow approach</vt:lpstr>
      <vt:lpstr>PowerPoint Presentation</vt:lpstr>
      <vt:lpstr>BDD Explained (sorta)</vt:lpstr>
      <vt:lpstr>How to do BDD with SpecFlow</vt:lpstr>
      <vt:lpstr>Why Use SpecFlow at all?</vt:lpstr>
      <vt:lpstr>PowerPoint Presentation</vt:lpstr>
      <vt:lpstr>BDD Recap</vt:lpstr>
      <vt:lpstr>Something to keep in mind…</vt:lpstr>
      <vt:lpstr>What’s the point?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2010-09-26T21:19:00Z</dcterms:created>
  <dcterms:modified xsi:type="dcterms:W3CDTF">2010-11-03T03:43:17Z</dcterms:modified>
</cp:coreProperties>
</file>