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303" r:id="rId3"/>
    <p:sldId id="289" r:id="rId4"/>
    <p:sldId id="304" r:id="rId5"/>
    <p:sldId id="305" r:id="rId6"/>
    <p:sldId id="307" r:id="rId7"/>
    <p:sldId id="310" r:id="rId8"/>
    <p:sldId id="282" r:id="rId9"/>
    <p:sldId id="290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3"/>
            <p14:sldId id="289"/>
            <p14:sldId id="304"/>
            <p14:sldId id="305"/>
            <p14:sldId id="307"/>
            <p14:sldId id="310"/>
            <p14:sldId id="282"/>
            <p14:sldId id="29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5" d="100"/>
          <a:sy n="65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n@cauthon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Outside in development with asp.net </a:t>
            </a:r>
            <a:r>
              <a:rPr lang="en-US" dirty="0" err="1" smtClean="0"/>
              <a:t>mvc</a:t>
            </a:r>
            <a:r>
              <a:rPr lang="en-US" dirty="0" smtClean="0"/>
              <a:t> and </a:t>
            </a:r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Darren </a:t>
            </a:r>
            <a:r>
              <a:rPr lang="en-US" sz="2400" dirty="0" err="1" smtClean="0">
                <a:latin typeface="+mn-lt"/>
              </a:rPr>
              <a:t>Cauthon</a:t>
            </a:r>
            <a:endParaRPr lang="en-US" sz="2400" dirty="0" smtClean="0">
              <a:latin typeface="+mn-lt"/>
            </a:endParaRPr>
          </a:p>
          <a:p>
            <a:r>
              <a:rPr lang="en-US" sz="2400" smtClean="0">
                <a:latin typeface="+mn-lt"/>
              </a:rPr>
              <a:t>11/6/2010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28600"/>
            <a:ext cx="5257800" cy="5943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Darren </a:t>
            </a:r>
            <a:r>
              <a:rPr lang="en-US" sz="4400" dirty="0" err="1" smtClean="0"/>
              <a:t>Cauthon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darren@cauthon.com</a:t>
            </a:r>
            <a:endParaRPr lang="en-US" sz="4400" dirty="0" smtClean="0"/>
          </a:p>
          <a:p>
            <a:r>
              <a:rPr lang="en-US" sz="4800" dirty="0" smtClean="0"/>
              <a:t>@</a:t>
            </a:r>
            <a:r>
              <a:rPr lang="en-US" sz="4800" dirty="0" err="1" smtClean="0"/>
              <a:t>darrencauthon</a:t>
            </a:r>
            <a:endParaRPr lang="en-US" sz="4800" dirty="0" smtClean="0"/>
          </a:p>
          <a:p>
            <a:r>
              <a:rPr lang="en-US" sz="3600" dirty="0" smtClean="0"/>
              <a:t>http://www.cauthon.com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Let’s start with an issue…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company, Acme Inc., wants to run a promotion.</a:t>
            </a:r>
          </a:p>
          <a:p>
            <a:r>
              <a:rPr lang="en-US" dirty="0" smtClean="0"/>
              <a:t>Anybody who buys an Acme hot dog gets a promotion code on his receipt.</a:t>
            </a:r>
          </a:p>
          <a:p>
            <a:r>
              <a:rPr lang="en-US" dirty="0" smtClean="0"/>
              <a:t>A few of these </a:t>
            </a:r>
            <a:r>
              <a:rPr lang="en-US" dirty="0" smtClean="0"/>
              <a:t>promotion </a:t>
            </a:r>
            <a:r>
              <a:rPr lang="en-US" dirty="0" smtClean="0"/>
              <a:t>codes have prizes attached.</a:t>
            </a:r>
          </a:p>
          <a:p>
            <a:r>
              <a:rPr lang="en-US" dirty="0" smtClean="0"/>
              <a:t>If a user enters the promotion code on the website, he wins the prize.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566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Do This the Old-Fashioned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out everything we can, because planning is good.</a:t>
            </a:r>
          </a:p>
          <a:p>
            <a:r>
              <a:rPr lang="en-US" dirty="0" smtClean="0"/>
              <a:t>Draw some pictures.</a:t>
            </a:r>
          </a:p>
          <a:p>
            <a:r>
              <a:rPr lang="en-US" dirty="0" smtClean="0"/>
              <a:t>Build a relational database with normalized tables, well-defined keys and indexes, etc.</a:t>
            </a:r>
          </a:p>
          <a:p>
            <a:r>
              <a:rPr lang="en-US" dirty="0" smtClean="0"/>
              <a:t>Decide on a data access tool, then build a data layer that exposes the data and methods for adding/modifying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51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Not Done…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some sort of business layer.</a:t>
            </a:r>
          </a:p>
          <a:p>
            <a:r>
              <a:rPr lang="en-US" dirty="0" smtClean="0"/>
              <a:t>Finally start on the part of the application that the user can see. </a:t>
            </a:r>
            <a:endParaRPr lang="en-US" dirty="0" smtClean="0"/>
          </a:p>
          <a:p>
            <a:r>
              <a:rPr lang="en-US" dirty="0" smtClean="0"/>
              <a:t>Plug your architecture into the front side.  And when/if it doesn’t prove to be a good fit, bash the square peg into the round hole.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191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“Inside-out” development.</a:t>
            </a:r>
          </a:p>
          <a:p>
            <a:r>
              <a:rPr lang="en-US" sz="3600" dirty="0" smtClean="0"/>
              <a:t>The focus is on us, the programmers.</a:t>
            </a:r>
          </a:p>
          <a:p>
            <a:r>
              <a:rPr lang="en-US" sz="3600" dirty="0" smtClean="0"/>
              <a:t>The amount of work required to get first tangible results is high.</a:t>
            </a:r>
          </a:p>
          <a:p>
            <a:r>
              <a:rPr lang="en-US" sz="3600" dirty="0" smtClean="0"/>
              <a:t>Leads to bending business requirements to fit code instead of bending code to fit business requirements.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860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“Outside-in” development.</a:t>
            </a:r>
          </a:p>
          <a:p>
            <a:r>
              <a:rPr lang="en-US" dirty="0" smtClean="0"/>
              <a:t>The focus is on th</a:t>
            </a:r>
            <a:r>
              <a:rPr lang="en-US" dirty="0" smtClean="0"/>
              <a:t>e business requirements.</a:t>
            </a:r>
          </a:p>
          <a:p>
            <a:r>
              <a:rPr lang="en-US" dirty="0" smtClean="0"/>
              <a:t>Development starts where the user interacts with the application.</a:t>
            </a:r>
          </a:p>
          <a:p>
            <a:r>
              <a:rPr lang="en-US" dirty="0" smtClean="0"/>
              <a:t>Less work is required to get first tangible results, so feedback comes faster.</a:t>
            </a:r>
          </a:p>
          <a:p>
            <a:r>
              <a:rPr lang="en-US" dirty="0" smtClean="0"/>
              <a:t>Leads to writing code that mirrors the business problem the code is supposed to be solving.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9187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back to our promotion…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start?  </a:t>
            </a:r>
          </a:p>
          <a:p>
            <a:r>
              <a:rPr lang="en-US" dirty="0" smtClean="0"/>
              <a:t>The page that we’re supposed to code. </a:t>
            </a:r>
          </a:p>
          <a:p>
            <a:r>
              <a:rPr lang="en-US" dirty="0" smtClean="0"/>
              <a:t>After that… we’ll see?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196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Let’s Try It Out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Things to think about…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development process is not specific to </a:t>
            </a:r>
            <a:r>
              <a:rPr lang="en-US" dirty="0" err="1" smtClean="0"/>
              <a:t>SpecFlow</a:t>
            </a:r>
            <a:r>
              <a:rPr lang="en-US" dirty="0" smtClean="0"/>
              <a:t> or MVC.</a:t>
            </a:r>
          </a:p>
          <a:p>
            <a:r>
              <a:rPr lang="en-US" dirty="0" smtClean="0"/>
              <a:t>There are a few different approaches to this type of development – this is only one.</a:t>
            </a:r>
          </a:p>
          <a:p>
            <a:r>
              <a:rPr lang="en-US" dirty="0" smtClean="0"/>
              <a:t>It takes practice to learn when to employ mocking, real objects, databases, etc.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98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937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</vt:lpstr>
      <vt:lpstr>Outside in development with asp.net mvc and specflow</vt:lpstr>
      <vt:lpstr>Let’s start with an issue…</vt:lpstr>
      <vt:lpstr>Let’s Do This the Old-Fashioned Way</vt:lpstr>
      <vt:lpstr>Still Not Done…</vt:lpstr>
      <vt:lpstr>What are we doing?</vt:lpstr>
      <vt:lpstr>Alternatives?</vt:lpstr>
      <vt:lpstr>Let’s go back to our promotion…</vt:lpstr>
      <vt:lpstr>PowerPoint Presentation</vt:lpstr>
      <vt:lpstr>Things to think about…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2010-09-26T21:19:00Z</dcterms:created>
  <dcterms:modified xsi:type="dcterms:W3CDTF">2010-11-05T02:21:56Z</dcterms:modified>
</cp:coreProperties>
</file>