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sldIdLst>
    <p:sldId id="261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524" autoAdjust="0"/>
  </p:normalViewPr>
  <p:slideViewPr>
    <p:cSldViewPr snapToGrid="0">
      <p:cViewPr varScale="1">
        <p:scale>
          <a:sx n="62" d="100"/>
          <a:sy n="62" d="100"/>
        </p:scale>
        <p:origin x="86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F9751-2D8A-46A3-9590-2AC242CB9415}" type="datetimeFigureOut">
              <a:rPr lang="en-US" smtClean="0"/>
              <a:t>07-May-18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A4586-B5AE-4AFF-BFA1-DC876B4C5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
Poll Title: What 3 factors would you say motivate you to work for PwC? Your answer should be typed as follows (example): Location, Canteen, Travel
https://www.polleverywhere.com/free_text_polls/kEUO7c77B4M8M9T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A4586-B5AE-4AFF-BFA1-DC876B4C524F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8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07-May-18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2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07-May-18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07-May-18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8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07-May-18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07-May-18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4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07-May-18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2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07-May-18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07-May-18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07-May-18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3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07-May-18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4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/>
              <a:t>07-May-18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7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BE716-ADD6-4A3A-A7B3-81067DC638C5}" type="datetimeFigureOut">
              <a:rPr lang="en-US"/>
              <a:t>07-May-18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8789D-0C3C-4E0F-9FB4-4F43A7E4DB8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2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05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11684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1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276" y="245131"/>
            <a:ext cx="115799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What 3 factors would you say motivate you to work for PwC? Your answer should be </a:t>
            </a:r>
            <a:r>
              <a:rPr lang="en-US" sz="2800" b="1" dirty="0" smtClean="0">
                <a:solidFill>
                  <a:srgbClr val="C00000"/>
                </a:solidFill>
              </a:rPr>
              <a:t>one-worded only and typed </a:t>
            </a:r>
            <a:r>
              <a:rPr lang="en-US" sz="2800" b="1" dirty="0">
                <a:solidFill>
                  <a:srgbClr val="C00000"/>
                </a:solidFill>
              </a:rPr>
              <a:t>as follows (example): Location, Canteen, Travel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6286" y="1630126"/>
            <a:ext cx="699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Please respond on the link: PollEv.com/presentation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99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6c40c73c-c809-41e7-b2d1-b2f2cbdb157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BaseTemplate.potx" id="{30A6289D-03DC-4CBB-AEF0-4FB8C5916FEF}" vid="{3E5B9BE7-9206-4CD1-9298-28CEDAC14F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2018-05-07T08:30:31Z</dcterms:modified>
</cp:coreProperties>
</file>