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4" r:id="rId8"/>
    <p:sldId id="260" r:id="rId9"/>
    <p:sldId id="261" r:id="rId10"/>
    <p:sldId id="269" r:id="rId11"/>
    <p:sldId id="262" r:id="rId12"/>
    <p:sldId id="263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2ACD4-E52D-4B2D-8627-0A0EE98383A2}">
          <p14:sldIdLst>
            <p14:sldId id="257"/>
            <p14:sldId id="258"/>
            <p14:sldId id="259"/>
            <p14:sldId id="264"/>
            <p14:sldId id="260"/>
            <p14:sldId id="261"/>
            <p14:sldId id="269"/>
            <p14:sldId id="262"/>
            <p14:sldId id="263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Fifa</a:t>
            </a:r>
            <a:r>
              <a:rPr lang="en-US" sz="4400" dirty="0">
                <a:solidFill>
                  <a:schemeClr val="tx1"/>
                </a:solidFill>
              </a:rPr>
              <a:t> Finder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Darren Doyle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7035281" cy="1371600"/>
          </a:xfrm>
        </p:spPr>
        <p:txBody>
          <a:bodyPr>
            <a:normAutofit/>
          </a:bodyPr>
          <a:lstStyle/>
          <a:p>
            <a:r>
              <a:rPr lang="en-US" dirty="0"/>
              <a:t>Frontend: Logging in</a:t>
            </a:r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pic>
        <p:nvPicPr>
          <p:cNvPr id="5122" name="Picture 2" descr="Login Screen">
            <a:extLst>
              <a:ext uri="{FF2B5EF4-FFF2-40B4-BE49-F238E27FC236}">
                <a16:creationId xmlns:a16="http://schemas.microsoft.com/office/drawing/2014/main" id="{DEA47A22-B2B8-40DF-A97C-57BAFD8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13" y="2014538"/>
            <a:ext cx="5859470" cy="392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3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10739536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Frontend: Post Hub</a:t>
            </a:r>
          </a:p>
        </p:txBody>
      </p:sp>
      <p:pic>
        <p:nvPicPr>
          <p:cNvPr id="6146" name="Picture 2" descr="Post Screen">
            <a:extLst>
              <a:ext uri="{FF2B5EF4-FFF2-40B4-BE49-F238E27FC236}">
                <a16:creationId xmlns:a16="http://schemas.microsoft.com/office/drawing/2014/main" id="{993C937A-0E70-44D5-BF0B-F2D512FE9C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9" y="2392801"/>
            <a:ext cx="11305702" cy="296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9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10910654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Frontend: Post Creation</a:t>
            </a:r>
          </a:p>
        </p:txBody>
      </p:sp>
      <p:pic>
        <p:nvPicPr>
          <p:cNvPr id="7170" name="Picture 2" descr="Add Post">
            <a:extLst>
              <a:ext uri="{FF2B5EF4-FFF2-40B4-BE49-F238E27FC236}">
                <a16:creationId xmlns:a16="http://schemas.microsoft.com/office/drawing/2014/main" id="{54EF0194-05BA-496D-B50D-764E24B258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47" y="2014538"/>
            <a:ext cx="10987570" cy="425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9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7035281" cy="1371600"/>
          </a:xfrm>
        </p:spPr>
        <p:txBody>
          <a:bodyPr>
            <a:norm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9840-A869-4562-93D4-1ADF9DB7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014538"/>
            <a:ext cx="7035282" cy="3938206"/>
          </a:xfrm>
        </p:spPr>
        <p:txBody>
          <a:bodyPr/>
          <a:lstStyle/>
          <a:p>
            <a:r>
              <a:rPr lang="en-IE" dirty="0"/>
              <a:t>API Project</a:t>
            </a:r>
          </a:p>
          <a:p>
            <a:r>
              <a:rPr lang="en-IE" dirty="0"/>
              <a:t>Class Library</a:t>
            </a:r>
          </a:p>
          <a:p>
            <a:r>
              <a:rPr lang="en-IE" dirty="0" err="1"/>
              <a:t>Xunit</a:t>
            </a:r>
            <a:r>
              <a:rPr lang="en-IE" dirty="0"/>
              <a:t> Test Project</a:t>
            </a:r>
          </a:p>
          <a:p>
            <a:endParaRPr lang="en-IE" dirty="0"/>
          </a:p>
          <a:p>
            <a:r>
              <a:rPr lang="en-IE" dirty="0"/>
              <a:t>User Controller</a:t>
            </a:r>
          </a:p>
          <a:p>
            <a:r>
              <a:rPr lang="en-IE" dirty="0"/>
              <a:t>Post Controller</a:t>
            </a:r>
          </a:p>
          <a:p>
            <a:endParaRPr lang="en-IE" dirty="0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pic>
        <p:nvPicPr>
          <p:cNvPr id="8196" name="Picture 4" descr="Backend">
            <a:extLst>
              <a:ext uri="{FF2B5EF4-FFF2-40B4-BE49-F238E27FC236}">
                <a16:creationId xmlns:a16="http://schemas.microsoft.com/office/drawing/2014/main" id="{0C204641-C593-466C-8959-B996B54A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5" y="2014538"/>
            <a:ext cx="33528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0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7035281" cy="1371600"/>
          </a:xfrm>
        </p:spPr>
        <p:txBody>
          <a:bodyPr>
            <a:norm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9840-A869-4562-93D4-1ADF9DB7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014538"/>
            <a:ext cx="7035282" cy="3938206"/>
          </a:xfrm>
        </p:spPr>
        <p:txBody>
          <a:bodyPr/>
          <a:lstStyle/>
          <a:p>
            <a:r>
              <a:rPr lang="en-IE" dirty="0"/>
              <a:t>Talks to the frontend</a:t>
            </a:r>
          </a:p>
          <a:p>
            <a:endParaRPr lang="en-IE" dirty="0"/>
          </a:p>
          <a:p>
            <a:r>
              <a:rPr lang="en-IE" dirty="0"/>
              <a:t>Handle incoming requests made for CRUD functions</a:t>
            </a:r>
          </a:p>
          <a:p>
            <a:endParaRPr lang="en-IE" dirty="0"/>
          </a:p>
          <a:p>
            <a:r>
              <a:rPr lang="en-IE" dirty="0"/>
              <a:t>Logic written which protects data integrity</a:t>
            </a:r>
          </a:p>
          <a:p>
            <a:endParaRPr lang="en-IE" dirty="0"/>
          </a:p>
          <a:p>
            <a:r>
              <a:rPr lang="en-IE" dirty="0"/>
              <a:t>Uses clever modelling to structure data received for MYSQL</a:t>
            </a:r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2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7035281" cy="13716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9840-A869-4562-93D4-1ADF9DB7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2014537"/>
            <a:ext cx="7035282" cy="3938206"/>
          </a:xfrm>
        </p:spPr>
        <p:txBody>
          <a:bodyPr/>
          <a:lstStyle/>
          <a:p>
            <a:r>
              <a:rPr lang="en-IE" dirty="0"/>
              <a:t>Controller CRUD methods tested in multiple scenarios</a:t>
            </a:r>
          </a:p>
          <a:p>
            <a:endParaRPr lang="en-IE" dirty="0"/>
          </a:p>
          <a:p>
            <a:r>
              <a:rPr lang="en-IE" dirty="0"/>
              <a:t>Asserting results have appropriate return types and are not null</a:t>
            </a:r>
          </a:p>
          <a:p>
            <a:endParaRPr lang="en-IE" dirty="0"/>
          </a:p>
          <a:p>
            <a:r>
              <a:rPr lang="en-IE" dirty="0"/>
              <a:t>Repository pattern in controllers to aid with database context recreation</a:t>
            </a:r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pic>
        <p:nvPicPr>
          <p:cNvPr id="9220" name="Picture 4" descr="testing coverage">
            <a:extLst>
              <a:ext uri="{FF2B5EF4-FFF2-40B4-BE49-F238E27FC236}">
                <a16:creationId xmlns:a16="http://schemas.microsoft.com/office/drawing/2014/main" id="{14E43DE1-14BC-4D8C-9E2B-F11C7B06F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24"/>
          <a:stretch/>
        </p:blipFill>
        <p:spPr bwMode="auto">
          <a:xfrm>
            <a:off x="1233196" y="5043487"/>
            <a:ext cx="4984102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60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7399177" cy="1371600"/>
          </a:xfrm>
        </p:spPr>
        <p:txBody>
          <a:bodyPr>
            <a:normAutofit/>
          </a:bodyPr>
          <a:lstStyle/>
          <a:p>
            <a:r>
              <a:rPr lang="en-US" dirty="0"/>
              <a:t>CI/CD Pipeline &amp; Deployment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9840-A869-4562-93D4-1ADF9DB7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48" y="2090737"/>
            <a:ext cx="7035282" cy="3938206"/>
          </a:xfrm>
        </p:spPr>
        <p:txBody>
          <a:bodyPr/>
          <a:lstStyle/>
          <a:p>
            <a:r>
              <a:rPr lang="en-IE" dirty="0"/>
              <a:t>Azure virtual machine acting as hosting agent for the pipeline</a:t>
            </a:r>
          </a:p>
          <a:p>
            <a:endParaRPr lang="en-IE" dirty="0"/>
          </a:p>
          <a:p>
            <a:r>
              <a:rPr lang="en-IE" dirty="0"/>
              <a:t>Scripts ran on backend successfully, deploying to the azure app service</a:t>
            </a:r>
          </a:p>
          <a:p>
            <a:endParaRPr lang="en-IE" dirty="0"/>
          </a:p>
          <a:p>
            <a:r>
              <a:rPr lang="en-IE" dirty="0"/>
              <a:t>Frontend deployment scripts did not pass build phase</a:t>
            </a:r>
          </a:p>
          <a:p>
            <a:endParaRPr lang="en-IE" dirty="0"/>
          </a:p>
        </p:txBody>
      </p:sp>
      <p:pic>
        <p:nvPicPr>
          <p:cNvPr id="10242" name="Picture 2" descr="Backend">
            <a:extLst>
              <a:ext uri="{FF2B5EF4-FFF2-40B4-BE49-F238E27FC236}">
                <a16:creationId xmlns:a16="http://schemas.microsoft.com/office/drawing/2014/main" id="{4E24B921-38D7-43D0-8876-C2DFE5C4A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" r="320"/>
          <a:stretch/>
        </p:blipFill>
        <p:spPr bwMode="auto">
          <a:xfrm>
            <a:off x="8014996" y="1036191"/>
            <a:ext cx="3493972" cy="499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4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7035281" cy="1371600"/>
          </a:xfrm>
        </p:spPr>
        <p:txBody>
          <a:bodyPr>
            <a:normAutofit/>
          </a:bodyPr>
          <a:lstStyle/>
          <a:p>
            <a:r>
              <a:rPr lang="en-US" dirty="0"/>
              <a:t>What went well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9840-A869-4562-93D4-1ADF9DB7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014538"/>
            <a:ext cx="7035282" cy="3938206"/>
          </a:xfrm>
        </p:spPr>
        <p:txBody>
          <a:bodyPr/>
          <a:lstStyle/>
          <a:p>
            <a:r>
              <a:rPr lang="en-IE" dirty="0"/>
              <a:t>Angular to ASP communication</a:t>
            </a:r>
          </a:p>
          <a:p>
            <a:endParaRPr lang="en-IE" dirty="0"/>
          </a:p>
          <a:p>
            <a:r>
              <a:rPr lang="en-IE" dirty="0"/>
              <a:t>Crud functionality worked like a charm within angular components</a:t>
            </a:r>
          </a:p>
          <a:p>
            <a:endParaRPr lang="en-IE" dirty="0"/>
          </a:p>
          <a:p>
            <a:r>
              <a:rPr lang="en-IE" dirty="0"/>
              <a:t>Angular route controls and login system</a:t>
            </a:r>
          </a:p>
          <a:p>
            <a:endParaRPr lang="en-IE" dirty="0"/>
          </a:p>
          <a:p>
            <a:r>
              <a:rPr lang="en-IE" dirty="0"/>
              <a:t>Data modelling worked as intended</a:t>
            </a:r>
          </a:p>
          <a:p>
            <a:endParaRPr lang="en-IE" dirty="0"/>
          </a:p>
          <a:p>
            <a:r>
              <a:rPr lang="en-IE" dirty="0"/>
              <a:t>Requirement analysis helped at crunch time!</a:t>
            </a:r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3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7035281" cy="1371600"/>
          </a:xfrm>
        </p:spPr>
        <p:txBody>
          <a:bodyPr>
            <a:normAutofit/>
          </a:bodyPr>
          <a:lstStyle/>
          <a:p>
            <a:r>
              <a:rPr lang="en-US" dirty="0"/>
              <a:t>What went not so well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9840-A869-4562-93D4-1ADF9DB7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014538"/>
            <a:ext cx="7035282" cy="3938206"/>
          </a:xfrm>
        </p:spPr>
        <p:txBody>
          <a:bodyPr/>
          <a:lstStyle/>
          <a:p>
            <a:r>
              <a:rPr lang="en-IE" dirty="0"/>
              <a:t>The deployment of separate angular and asp projects proved challenging</a:t>
            </a:r>
          </a:p>
          <a:p>
            <a:endParaRPr lang="en-IE" dirty="0"/>
          </a:p>
          <a:p>
            <a:r>
              <a:rPr lang="en-IE" dirty="0"/>
              <a:t>Could not parse user id foreign keys from the user object (frontend)</a:t>
            </a:r>
          </a:p>
          <a:p>
            <a:endParaRPr lang="en-IE" dirty="0"/>
          </a:p>
          <a:p>
            <a:r>
              <a:rPr lang="en-IE" dirty="0"/>
              <a:t>Repository patterns for controllers</a:t>
            </a:r>
          </a:p>
          <a:p>
            <a:endParaRPr lang="en-IE" dirty="0"/>
          </a:p>
          <a:p>
            <a:r>
              <a:rPr lang="en-IE" dirty="0"/>
              <a:t>Time management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069" y="2312347"/>
            <a:ext cx="7035281" cy="1371600"/>
          </a:xfrm>
        </p:spPr>
        <p:txBody>
          <a:bodyPr>
            <a:normAutofit/>
          </a:bodyPr>
          <a:lstStyle/>
          <a:p>
            <a:r>
              <a:rPr lang="en-US" sz="7200" dirty="0"/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9840-A869-4562-93D4-1ADF9DB7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014538"/>
            <a:ext cx="7035282" cy="3938206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860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7035281" cy="1371600"/>
          </a:xfrm>
        </p:spPr>
        <p:txBody>
          <a:bodyPr>
            <a:normAutofit/>
          </a:bodyPr>
          <a:lstStyle/>
          <a:p>
            <a:r>
              <a:rPr lang="en-US" dirty="0"/>
              <a:t>The Idea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9840-A869-4562-93D4-1ADF9DB7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014538"/>
            <a:ext cx="7035282" cy="3938206"/>
          </a:xfrm>
        </p:spPr>
        <p:txBody>
          <a:bodyPr/>
          <a:lstStyle/>
          <a:p>
            <a:r>
              <a:rPr lang="en-IE" dirty="0"/>
              <a:t>An app to find players to partner with on the popular gaming title </a:t>
            </a:r>
            <a:r>
              <a:rPr lang="en-IE" dirty="0" err="1"/>
              <a:t>Fifa</a:t>
            </a:r>
            <a:endParaRPr lang="en-IE" dirty="0"/>
          </a:p>
          <a:p>
            <a:endParaRPr lang="en-IE" dirty="0"/>
          </a:p>
          <a:p>
            <a:r>
              <a:rPr lang="en-IE" dirty="0"/>
              <a:t>Write posts that specify that specify your preferences</a:t>
            </a:r>
          </a:p>
          <a:p>
            <a:endParaRPr lang="en-IE" dirty="0"/>
          </a:p>
          <a:p>
            <a:r>
              <a:rPr lang="en-IE" dirty="0"/>
              <a:t>See other users posts and filter posts by preference</a:t>
            </a:r>
          </a:p>
          <a:p>
            <a:endParaRPr lang="en-IE" dirty="0"/>
          </a:p>
          <a:p>
            <a:r>
              <a:rPr lang="en-IE" dirty="0"/>
              <a:t>Ability to create a unique account to post from</a:t>
            </a:r>
          </a:p>
          <a:p>
            <a:endParaRPr lang="en-IE" dirty="0"/>
          </a:p>
          <a:p>
            <a:r>
              <a:rPr lang="en-IE" dirty="0"/>
              <a:t>Potential for an integration with popular gaming platforms if successful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7035281" cy="1371600"/>
          </a:xfrm>
        </p:spPr>
        <p:txBody>
          <a:bodyPr>
            <a:normAutofit/>
          </a:bodyPr>
          <a:lstStyle/>
          <a:p>
            <a:r>
              <a:rPr lang="en-US" dirty="0"/>
              <a:t>What’s the aim?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9840-A869-4562-93D4-1ADF9DB7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014538"/>
            <a:ext cx="7035282" cy="3938206"/>
          </a:xfrm>
        </p:spPr>
        <p:txBody>
          <a:bodyPr/>
          <a:lstStyle/>
          <a:p>
            <a:r>
              <a:rPr lang="en-IE" dirty="0"/>
              <a:t>Full CRUD functionality with a database</a:t>
            </a:r>
          </a:p>
          <a:p>
            <a:r>
              <a:rPr lang="en-IE" dirty="0"/>
              <a:t>Implementing a frontend with Angular</a:t>
            </a:r>
          </a:p>
          <a:p>
            <a:r>
              <a:rPr lang="en-IE" dirty="0"/>
              <a:t>A thorough requirements and risk analysis for the project</a:t>
            </a:r>
          </a:p>
          <a:p>
            <a:r>
              <a:rPr lang="en-IE" dirty="0"/>
              <a:t>A detailed design plan using the technologies requested</a:t>
            </a:r>
          </a:p>
          <a:p>
            <a:r>
              <a:rPr lang="en-IE" dirty="0"/>
              <a:t>A version control system</a:t>
            </a:r>
          </a:p>
          <a:p>
            <a:r>
              <a:rPr lang="en-IE" dirty="0"/>
              <a:t>Project tracking using agile methodologies</a:t>
            </a:r>
          </a:p>
          <a:p>
            <a:r>
              <a:rPr lang="en-IE" dirty="0"/>
              <a:t>A high level of test code coverage</a:t>
            </a:r>
          </a:p>
          <a:p>
            <a:r>
              <a:rPr lang="en-IE" dirty="0"/>
              <a:t>A CI/CD pipeline which deploys to an app service</a:t>
            </a:r>
          </a:p>
          <a:p>
            <a:endParaRPr lang="en-IE" dirty="0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7035281" cy="1371600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9840-A869-4562-93D4-1ADF9DB7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014538"/>
            <a:ext cx="7035282" cy="393820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+mj-lt"/>
              </a:rPr>
              <a:t>Kanban Board: Jira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+mj-lt"/>
              </a:rPr>
              <a:t>Database: Azure Virtual Machine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+mj-lt"/>
              </a:rPr>
              <a:t>Programming languages: C# &amp; </a:t>
            </a:r>
            <a:r>
              <a:rPr lang="en-IE" b="0" i="0" dirty="0" err="1">
                <a:effectLst/>
                <a:latin typeface="+mj-lt"/>
              </a:rPr>
              <a:t>Javascript</a:t>
            </a:r>
            <a:endParaRPr lang="en-IE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+mj-lt"/>
              </a:rPr>
              <a:t>Front-end: Angular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+mj-lt"/>
              </a:rPr>
              <a:t>Version Control: Git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+mj-lt"/>
              </a:rPr>
              <a:t>CI Server: Azure DevOps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+mj-lt"/>
              </a:rPr>
              <a:t>Cloud server: Azure App Service</a:t>
            </a:r>
          </a:p>
          <a:p>
            <a:endParaRPr lang="en-IE" dirty="0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0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990" y="472972"/>
            <a:ext cx="7035281" cy="13716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pic>
        <p:nvPicPr>
          <p:cNvPr id="1026" name="Picture 2" descr="MoSCoW Requirements Diagram">
            <a:extLst>
              <a:ext uri="{FF2B5EF4-FFF2-40B4-BE49-F238E27FC236}">
                <a16:creationId xmlns:a16="http://schemas.microsoft.com/office/drawing/2014/main" id="{2A948D32-BA9E-46AC-A8E7-2E8A2F8864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02" y="1830576"/>
            <a:ext cx="4386477" cy="436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8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49" y="637563"/>
            <a:ext cx="7035151" cy="13769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Risk Assessment</a:t>
            </a:r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BCC9635-0520-4762-B6DE-9E9222DB2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535456" y="2332140"/>
            <a:ext cx="7207924" cy="333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25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268" y="410546"/>
            <a:ext cx="703528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Tracking</a:t>
            </a:r>
          </a:p>
        </p:txBody>
      </p:sp>
      <p:pic>
        <p:nvPicPr>
          <p:cNvPr id="3074" name="Picture 2" descr="Kanban">
            <a:extLst>
              <a:ext uri="{FF2B5EF4-FFF2-40B4-BE49-F238E27FC236}">
                <a16:creationId xmlns:a16="http://schemas.microsoft.com/office/drawing/2014/main" id="{90098010-B03E-4CA3-8D0C-04532A4616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2" b="34828"/>
          <a:stretch/>
        </p:blipFill>
        <p:spPr bwMode="auto">
          <a:xfrm>
            <a:off x="1278378" y="1540963"/>
            <a:ext cx="9261446" cy="48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13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5" y="446448"/>
            <a:ext cx="703528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EF5465C-3101-4079-8E83-060AD5934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97" y="1619525"/>
            <a:ext cx="5574055" cy="4792027"/>
          </a:xfrm>
        </p:spPr>
      </p:pic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1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19" y="642938"/>
            <a:ext cx="7035281" cy="1371600"/>
          </a:xfrm>
        </p:spPr>
        <p:txBody>
          <a:bodyPr>
            <a:normAutofit/>
          </a:bodyPr>
          <a:lstStyle/>
          <a:p>
            <a:r>
              <a:rPr lang="en-US" dirty="0"/>
              <a:t>Database Structure</a:t>
            </a:r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r="33873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pic>
        <p:nvPicPr>
          <p:cNvPr id="4098" name="Picture 2" descr="ERD">
            <a:extLst>
              <a:ext uri="{FF2B5EF4-FFF2-40B4-BE49-F238E27FC236}">
                <a16:creationId xmlns:a16="http://schemas.microsoft.com/office/drawing/2014/main" id="{DC91FF11-8110-480B-8A70-0EA44CD9BB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095993"/>
            <a:ext cx="7035800" cy="377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529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{AEAFABE3-D221-4EBE-87D9-624789118AC5}tf56410444_win32</Template>
  <TotalTime>74</TotalTime>
  <Words>348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Avenir Next LT Pro Light</vt:lpstr>
      <vt:lpstr>Garamond</vt:lpstr>
      <vt:lpstr>SavonVTI</vt:lpstr>
      <vt:lpstr>Fifa Finder Application</vt:lpstr>
      <vt:lpstr>The Idea</vt:lpstr>
      <vt:lpstr>What’s the aim?</vt:lpstr>
      <vt:lpstr>Technologies</vt:lpstr>
      <vt:lpstr>Requirements</vt:lpstr>
      <vt:lpstr>Risk Assessment</vt:lpstr>
      <vt:lpstr>Project Tracking</vt:lpstr>
      <vt:lpstr>Design</vt:lpstr>
      <vt:lpstr>Database Structure</vt:lpstr>
      <vt:lpstr>Frontend: Logging in</vt:lpstr>
      <vt:lpstr>Frontend: Post Hub</vt:lpstr>
      <vt:lpstr>Frontend: Post Creation</vt:lpstr>
      <vt:lpstr>Frontend</vt:lpstr>
      <vt:lpstr>Controllers</vt:lpstr>
      <vt:lpstr>Testing</vt:lpstr>
      <vt:lpstr>CI/CD Pipeline &amp; Deployment</vt:lpstr>
      <vt:lpstr>What went well</vt:lpstr>
      <vt:lpstr>What went not so well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Finder Application</dc:title>
  <dc:creator>Darren Doyle</dc:creator>
  <cp:lastModifiedBy>Darren Doyle</cp:lastModifiedBy>
  <cp:revision>7</cp:revision>
  <dcterms:created xsi:type="dcterms:W3CDTF">2021-05-09T22:56:11Z</dcterms:created>
  <dcterms:modified xsi:type="dcterms:W3CDTF">2021-05-10T00:10:47Z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