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D2E96-9311-4FE8-A36F-3620B7AB6341}" v="9" dt="2025-03-07T19:54:06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57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Knight" userId="c58305ac-d2e1-40ee-bd4f-8ace2050bbe0" providerId="ADAL" clId="{E0F56E00-D4A9-42AE-88F8-AA3C2B6F461A}"/>
    <pc:docChg chg="custSel delSld modSld sldOrd">
      <pc:chgData name="Lucy Knight" userId="c58305ac-d2e1-40ee-bd4f-8ace2050bbe0" providerId="ADAL" clId="{E0F56E00-D4A9-42AE-88F8-AA3C2B6F461A}" dt="2025-02-19T09:17:55.223" v="116" actId="47"/>
      <pc:docMkLst>
        <pc:docMk/>
      </pc:docMkLst>
      <pc:sldChg chg="modSp mod">
        <pc:chgData name="Lucy Knight" userId="c58305ac-d2e1-40ee-bd4f-8ace2050bbe0" providerId="ADAL" clId="{E0F56E00-D4A9-42AE-88F8-AA3C2B6F461A}" dt="2025-02-18T09:07:08.605" v="115" actId="20577"/>
        <pc:sldMkLst>
          <pc:docMk/>
          <pc:sldMk cId="754481681" sldId="256"/>
        </pc:sldMkLst>
        <pc:spChg chg="mod">
          <ac:chgData name="Lucy Knight" userId="c58305ac-d2e1-40ee-bd4f-8ace2050bbe0" providerId="ADAL" clId="{E0F56E00-D4A9-42AE-88F8-AA3C2B6F461A}" dt="2025-02-18T09:07:08.605" v="115" actId="20577"/>
          <ac:spMkLst>
            <pc:docMk/>
            <pc:sldMk cId="754481681" sldId="256"/>
            <ac:spMk id="2" creationId="{38C7C88C-D833-21D6-06CD-D0160D6B0DE7}"/>
          </ac:spMkLst>
        </pc:spChg>
        <pc:spChg chg="mod">
          <ac:chgData name="Lucy Knight" userId="c58305ac-d2e1-40ee-bd4f-8ace2050bbe0" providerId="ADAL" clId="{E0F56E00-D4A9-42AE-88F8-AA3C2B6F461A}" dt="2025-02-18T09:04:19.437" v="20" actId="20577"/>
          <ac:spMkLst>
            <pc:docMk/>
            <pc:sldMk cId="754481681" sldId="256"/>
            <ac:spMk id="3" creationId="{EC93E930-B91A-7D07-104E-E527847FA234}"/>
          </ac:spMkLst>
        </pc:spChg>
      </pc:sldChg>
      <pc:sldChg chg="delSp modSp mod">
        <pc:chgData name="Lucy Knight" userId="c58305ac-d2e1-40ee-bd4f-8ace2050bbe0" providerId="ADAL" clId="{E0F56E00-D4A9-42AE-88F8-AA3C2B6F461A}" dt="2025-02-18T09:06:39.046" v="99" actId="27636"/>
        <pc:sldMkLst>
          <pc:docMk/>
          <pc:sldMk cId="800675438" sldId="257"/>
        </pc:sldMkLst>
        <pc:spChg chg="mod">
          <ac:chgData name="Lucy Knight" userId="c58305ac-d2e1-40ee-bd4f-8ace2050bbe0" providerId="ADAL" clId="{E0F56E00-D4A9-42AE-88F8-AA3C2B6F461A}" dt="2025-02-18T09:06:39.046" v="99" actId="27636"/>
          <ac:spMkLst>
            <pc:docMk/>
            <pc:sldMk cId="800675438" sldId="257"/>
            <ac:spMk id="3" creationId="{25F3CE3C-9680-FF6C-B573-0D64BF180C13}"/>
          </ac:spMkLst>
        </pc:spChg>
      </pc:sldChg>
      <pc:sldChg chg="del">
        <pc:chgData name="Lucy Knight" userId="c58305ac-d2e1-40ee-bd4f-8ace2050bbe0" providerId="ADAL" clId="{E0F56E00-D4A9-42AE-88F8-AA3C2B6F461A}" dt="2025-02-19T09:17:55.223" v="116" actId="47"/>
        <pc:sldMkLst>
          <pc:docMk/>
          <pc:sldMk cId="3208402131" sldId="258"/>
        </pc:sldMkLst>
      </pc:sldChg>
      <pc:sldChg chg="modSp mod">
        <pc:chgData name="Lucy Knight" userId="c58305ac-d2e1-40ee-bd4f-8ace2050bbe0" providerId="ADAL" clId="{E0F56E00-D4A9-42AE-88F8-AA3C2B6F461A}" dt="2025-02-18T09:06:23.827" v="96" actId="20577"/>
        <pc:sldMkLst>
          <pc:docMk/>
          <pc:sldMk cId="3974184401" sldId="259"/>
        </pc:sldMkLst>
        <pc:spChg chg="mod">
          <ac:chgData name="Lucy Knight" userId="c58305ac-d2e1-40ee-bd4f-8ace2050bbe0" providerId="ADAL" clId="{E0F56E00-D4A9-42AE-88F8-AA3C2B6F461A}" dt="2025-02-18T09:06:23.827" v="96" actId="20577"/>
          <ac:spMkLst>
            <pc:docMk/>
            <pc:sldMk cId="3974184401" sldId="259"/>
            <ac:spMk id="3" creationId="{5C0AA2AC-113F-406D-753B-F0FB79BDDDAD}"/>
          </ac:spMkLst>
        </pc:spChg>
      </pc:sldChg>
      <pc:sldChg chg="modSp mod ord">
        <pc:chgData name="Lucy Knight" userId="c58305ac-d2e1-40ee-bd4f-8ace2050bbe0" providerId="ADAL" clId="{E0F56E00-D4A9-42AE-88F8-AA3C2B6F461A}" dt="2025-02-18T09:05:29.764" v="47" actId="20577"/>
        <pc:sldMkLst>
          <pc:docMk/>
          <pc:sldMk cId="3087913205" sldId="265"/>
        </pc:sldMkLst>
        <pc:spChg chg="mod">
          <ac:chgData name="Lucy Knight" userId="c58305ac-d2e1-40ee-bd4f-8ace2050bbe0" providerId="ADAL" clId="{E0F56E00-D4A9-42AE-88F8-AA3C2B6F461A}" dt="2025-02-18T09:05:29.764" v="47" actId="20577"/>
          <ac:spMkLst>
            <pc:docMk/>
            <pc:sldMk cId="3087913205" sldId="265"/>
            <ac:spMk id="2" creationId="{4F27F8AF-F8D3-09DF-2865-321C791F8F4B}"/>
          </ac:spMkLst>
        </pc:spChg>
      </pc:sldChg>
    </pc:docChg>
  </pc:docChgLst>
  <pc:docChgLst>
    <pc:chgData name="Darren Garside" userId="ad9cfdbf-df1a-4422-a7cf-2f0370772cf7" providerId="ADAL" clId="{988D2E96-9311-4FE8-A36F-3620B7AB6341}"/>
    <pc:docChg chg="undo custSel addSld delSld modSld">
      <pc:chgData name="Darren Garside" userId="ad9cfdbf-df1a-4422-a7cf-2f0370772cf7" providerId="ADAL" clId="{988D2E96-9311-4FE8-A36F-3620B7AB6341}" dt="2025-03-08T10:20:19.519" v="752" actId="20577"/>
      <pc:docMkLst>
        <pc:docMk/>
      </pc:docMkLst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754481681" sldId="256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800675438" sldId="257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3974184401" sldId="259"/>
        </pc:sldMkLst>
      </pc:sldChg>
      <pc:sldChg chg="addSp delSp modSp mod setBg modShow modNotesTx">
        <pc:chgData name="Darren Garside" userId="ad9cfdbf-df1a-4422-a7cf-2f0370772cf7" providerId="ADAL" clId="{988D2E96-9311-4FE8-A36F-3620B7AB6341}" dt="2025-03-07T19:54:06.596" v="689"/>
        <pc:sldMkLst>
          <pc:docMk/>
          <pc:sldMk cId="3173600755" sldId="260"/>
        </pc:sldMkLst>
        <pc:spChg chg="del mod">
          <ac:chgData name="Darren Garside" userId="ad9cfdbf-df1a-4422-a7cf-2f0370772cf7" providerId="ADAL" clId="{988D2E96-9311-4FE8-A36F-3620B7AB6341}" dt="2025-03-07T19:43:20.393" v="347" actId="478"/>
          <ac:spMkLst>
            <pc:docMk/>
            <pc:sldMk cId="3173600755" sldId="260"/>
            <ac:spMk id="2" creationId="{091FDD0E-364E-5D5C-12F1-A1AA846849D7}"/>
          </ac:spMkLst>
        </pc:spChg>
        <pc:spChg chg="mod">
          <ac:chgData name="Darren Garside" userId="ad9cfdbf-df1a-4422-a7cf-2f0370772cf7" providerId="ADAL" clId="{988D2E96-9311-4FE8-A36F-3620B7AB6341}" dt="2025-03-07T19:36:54.177" v="192" actId="20577"/>
          <ac:spMkLst>
            <pc:docMk/>
            <pc:sldMk cId="3173600755" sldId="260"/>
            <ac:spMk id="3" creationId="{63B9A1F7-68F0-4BC9-8B60-F37E40FC3A9F}"/>
          </ac:spMkLst>
        </pc:spChg>
        <pc:spChg chg="add mod">
          <ac:chgData name="Darren Garside" userId="ad9cfdbf-df1a-4422-a7cf-2f0370772cf7" providerId="ADAL" clId="{988D2E96-9311-4FE8-A36F-3620B7AB6341}" dt="2025-03-07T19:43:26.783" v="348" actId="20577"/>
          <ac:spMkLst>
            <pc:docMk/>
            <pc:sldMk cId="3173600755" sldId="260"/>
            <ac:spMk id="4" creationId="{629A38C7-37A1-9EE2-3D50-3FF14AA23DA5}"/>
          </ac:spMkLst>
        </pc:spChg>
        <pc:spChg chg="add mod">
          <ac:chgData name="Darren Garside" userId="ad9cfdbf-df1a-4422-a7cf-2f0370772cf7" providerId="ADAL" clId="{988D2E96-9311-4FE8-A36F-3620B7AB6341}" dt="2025-03-07T19:39:43.740" v="235" actId="20577"/>
          <ac:spMkLst>
            <pc:docMk/>
            <pc:sldMk cId="3173600755" sldId="260"/>
            <ac:spMk id="5" creationId="{7751220D-898E-7807-4816-B856EF280B12}"/>
          </ac:spMkLst>
        </pc:spChg>
        <pc:spChg chg="add mod">
          <ac:chgData name="Darren Garside" userId="ad9cfdbf-df1a-4422-a7cf-2f0370772cf7" providerId="ADAL" clId="{988D2E96-9311-4FE8-A36F-3620B7AB6341}" dt="2025-03-07T19:44:00.395" v="359" actId="1076"/>
          <ac:spMkLst>
            <pc:docMk/>
            <pc:sldMk cId="3173600755" sldId="260"/>
            <ac:spMk id="12" creationId="{1318CBA5-C1DC-C65C-0B48-1558DABE30DC}"/>
          </ac:spMkLst>
        </pc:spChg>
        <pc:spChg chg="add mod">
          <ac:chgData name="Darren Garside" userId="ad9cfdbf-df1a-4422-a7cf-2f0370772cf7" providerId="ADAL" clId="{988D2E96-9311-4FE8-A36F-3620B7AB6341}" dt="2025-03-07T19:44:14.403" v="360" actId="1076"/>
          <ac:spMkLst>
            <pc:docMk/>
            <pc:sldMk cId="3173600755" sldId="260"/>
            <ac:spMk id="13" creationId="{57ED516A-AA5F-C550-ED38-AD4DE2770C04}"/>
          </ac:spMkLst>
        </pc:spChg>
        <pc:spChg chg="add mod">
          <ac:chgData name="Darren Garside" userId="ad9cfdbf-df1a-4422-a7cf-2f0370772cf7" providerId="ADAL" clId="{988D2E96-9311-4FE8-A36F-3620B7AB6341}" dt="2025-03-07T19:43:42.195" v="357" actId="20577"/>
          <ac:spMkLst>
            <pc:docMk/>
            <pc:sldMk cId="3173600755" sldId="260"/>
            <ac:spMk id="14" creationId="{B2166043-22B2-EAB2-EAC1-BEB49E01BECF}"/>
          </ac:spMkLst>
        </pc:spChg>
        <pc:picChg chg="add mod modCrop">
          <ac:chgData name="Darren Garside" userId="ad9cfdbf-df1a-4422-a7cf-2f0370772cf7" providerId="ADAL" clId="{988D2E96-9311-4FE8-A36F-3620B7AB6341}" dt="2025-03-07T19:41:57.087" v="324" actId="732"/>
          <ac:picMkLst>
            <pc:docMk/>
            <pc:sldMk cId="3173600755" sldId="260"/>
            <ac:picMk id="11" creationId="{1C5C617D-A615-0407-F25B-02F9B7EFFF8B}"/>
          </ac:picMkLst>
        </pc:picChg>
        <pc:cxnChg chg="add del">
          <ac:chgData name="Darren Garside" userId="ad9cfdbf-df1a-4422-a7cf-2f0370772cf7" providerId="ADAL" clId="{988D2E96-9311-4FE8-A36F-3620B7AB6341}" dt="2025-03-07T19:24:28.430" v="14" actId="478"/>
          <ac:cxnSpMkLst>
            <pc:docMk/>
            <pc:sldMk cId="3173600755" sldId="260"/>
            <ac:cxnSpMk id="7" creationId="{B95B63C7-70CE-B648-CB28-0489FB937E83}"/>
          </ac:cxnSpMkLst>
        </pc:cxnChg>
        <pc:cxnChg chg="add mod">
          <ac:chgData name="Darren Garside" userId="ad9cfdbf-df1a-4422-a7cf-2f0370772cf7" providerId="ADAL" clId="{988D2E96-9311-4FE8-A36F-3620B7AB6341}" dt="2025-03-07T19:39:51.887" v="236" actId="1076"/>
          <ac:cxnSpMkLst>
            <pc:docMk/>
            <pc:sldMk cId="3173600755" sldId="260"/>
            <ac:cxnSpMk id="8" creationId="{A754E2FB-22EB-289C-EAB9-5E8449377432}"/>
          </ac:cxnSpMkLst>
        </pc:cxnChg>
        <pc:cxnChg chg="add mod">
          <ac:chgData name="Darren Garside" userId="ad9cfdbf-df1a-4422-a7cf-2f0370772cf7" providerId="ADAL" clId="{988D2E96-9311-4FE8-A36F-3620B7AB6341}" dt="2025-03-07T19:24:39.383" v="16" actId="1076"/>
          <ac:cxnSpMkLst>
            <pc:docMk/>
            <pc:sldMk cId="3173600755" sldId="260"/>
            <ac:cxnSpMk id="9" creationId="{C8C4FCC4-CF47-AB5B-BC9F-8D5559F4D4C1}"/>
          </ac:cxnSpMkLst>
        </pc:cxnChg>
      </pc:sldChg>
      <pc:sldChg chg="addSp delSp modSp mod setBg modNotesTx">
        <pc:chgData name="Darren Garside" userId="ad9cfdbf-df1a-4422-a7cf-2f0370772cf7" providerId="ADAL" clId="{988D2E96-9311-4FE8-A36F-3620B7AB6341}" dt="2025-03-08T10:20:19.519" v="752" actId="20577"/>
        <pc:sldMkLst>
          <pc:docMk/>
          <pc:sldMk cId="3766804681" sldId="261"/>
        </pc:sldMkLst>
        <pc:spChg chg="mod">
          <ac:chgData name="Darren Garside" userId="ad9cfdbf-df1a-4422-a7cf-2f0370772cf7" providerId="ADAL" clId="{988D2E96-9311-4FE8-A36F-3620B7AB6341}" dt="2025-03-08T10:19:16.628" v="706" actId="20577"/>
          <ac:spMkLst>
            <pc:docMk/>
            <pc:sldMk cId="3766804681" sldId="261"/>
            <ac:spMk id="2" creationId="{E7CD2E6F-A762-F25A-4221-5E7F9D93C870}"/>
          </ac:spMkLst>
        </pc:spChg>
        <pc:spChg chg="del">
          <ac:chgData name="Darren Garside" userId="ad9cfdbf-df1a-4422-a7cf-2f0370772cf7" providerId="ADAL" clId="{988D2E96-9311-4FE8-A36F-3620B7AB6341}" dt="2025-03-07T19:49:26.164" v="466" actId="478"/>
          <ac:spMkLst>
            <pc:docMk/>
            <pc:sldMk cId="3766804681" sldId="261"/>
            <ac:spMk id="3" creationId="{F1D0A91E-F600-239D-598A-A3F9D6165D69}"/>
          </ac:spMkLst>
        </pc:spChg>
        <pc:spChg chg="add del mod">
          <ac:chgData name="Darren Garside" userId="ad9cfdbf-df1a-4422-a7cf-2f0370772cf7" providerId="ADAL" clId="{988D2E96-9311-4FE8-A36F-3620B7AB6341}" dt="2025-03-07T19:49:32.415" v="467" actId="478"/>
          <ac:spMkLst>
            <pc:docMk/>
            <pc:sldMk cId="3766804681" sldId="261"/>
            <ac:spMk id="7" creationId="{543AF2DA-A3BF-E33C-624F-DCF9D6DC1A7E}"/>
          </ac:spMkLst>
        </pc:spChg>
        <pc:spChg chg="add mod">
          <ac:chgData name="Darren Garside" userId="ad9cfdbf-df1a-4422-a7cf-2f0370772cf7" providerId="ADAL" clId="{988D2E96-9311-4FE8-A36F-3620B7AB6341}" dt="2025-03-08T10:20:19.519" v="752" actId="20577"/>
          <ac:spMkLst>
            <pc:docMk/>
            <pc:sldMk cId="3766804681" sldId="261"/>
            <ac:spMk id="8" creationId="{7A97862C-9BB1-CD09-BE89-61443A9D0130}"/>
          </ac:spMkLst>
        </pc:spChg>
        <pc:picChg chg="add mod">
          <ac:chgData name="Darren Garside" userId="ad9cfdbf-df1a-4422-a7cf-2f0370772cf7" providerId="ADAL" clId="{988D2E96-9311-4FE8-A36F-3620B7AB6341}" dt="2025-03-07T19:54:29.636" v="690" actId="1076"/>
          <ac:picMkLst>
            <pc:docMk/>
            <pc:sldMk cId="3766804681" sldId="261"/>
            <ac:picMk id="5" creationId="{5BBFF418-E6B1-32D2-EA7E-4F103E52A53B}"/>
          </ac:picMkLst>
        </pc:picChg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2161064156" sldId="262"/>
        </pc:sldMkLst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3448502234" sldId="263"/>
        </pc:sldMkLst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3204788620" sldId="264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3087913205" sldId="265"/>
        </pc:sldMkLst>
      </pc:sldChg>
      <pc:sldChg chg="new del">
        <pc:chgData name="Darren Garside" userId="ad9cfdbf-df1a-4422-a7cf-2f0370772cf7" providerId="ADAL" clId="{988D2E96-9311-4FE8-A36F-3620B7AB6341}" dt="2025-03-07T19:21:24.853" v="4" actId="680"/>
        <pc:sldMkLst>
          <pc:docMk/>
          <pc:sldMk cId="93919427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2E37-C587-4692-B5DD-0A3B48A22AD8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2EE4-B5E2-46F6-BB12-BAEE3A6CF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7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Moore, Spencer &amp; </a:t>
            </a:r>
            <a:r>
              <a:rPr lang="en-GB" dirty="0" err="1"/>
              <a:t>Shiell</a:t>
            </a:r>
            <a:r>
              <a:rPr lang="en-GB" dirty="0"/>
              <a:t>, Alan &amp; </a:t>
            </a:r>
            <a:r>
              <a:rPr lang="en-GB" dirty="0" err="1"/>
              <a:t>Hawe</a:t>
            </a:r>
            <a:r>
              <a:rPr lang="en-GB" dirty="0"/>
              <a:t>, Penelope &amp; Haines, Valerie. (2005). The Privileging of Communitarian Ideas: Citation Practices and the Translation of Social Capital Into Public Health Research. American Journal of Public Health. 95. 1330-7. 10.2105/AJPH.2004.046094.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72EE4-B5E2-46F6-BB12-BAEE3A6CF3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5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UG dissertation, part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Specialised but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Selection – marked before I knew I was to use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Ethics – practitioner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72EE4-B5E2-46F6-BB12-BAEE3A6CF3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881-BBE3-E1B7-6FA6-7BC4C370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575A-7413-C151-DDDE-1D6D9235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C91-C506-6996-0AED-CD8719E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F0BC-3354-A20F-4C5E-CB1F94D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93E-498B-DE51-552F-CDBF5F9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BFB9-040A-5D39-A2C7-26FEC9A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5BBA-3FD2-B452-BB0D-C2403D2E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1D2E-F0B9-6FB6-0616-2407F8F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6E3-2193-2DEF-0204-4EBC16F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C1AB-72AA-8EC4-A10A-F5F19EFB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C9EA-BBE7-7CB6-D195-D6BFBB82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BDD9-2ACD-C60E-7847-019FE49B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D806-A837-4332-726A-ECB0249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7E9-E3F8-4F3B-C5DB-E3293AA9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0646-F2E3-0340-22B3-245759B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48B4-EA0E-2A4F-5B4C-202400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FAF6-33B5-E6F1-2AD7-86FB3CA0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042C-EA72-44B0-3D82-61D58B0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294-1F64-E70A-CCA3-D43AAF5F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6F6E-765E-502C-D9E1-2418727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DCD8-A97F-1513-F31F-3EABDFF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0185-911E-6E4F-657F-3F612B63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9FD0-D12B-F04B-9E0C-9A6748C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2AEB-BDE4-3475-56C2-29EE74D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B1D-C563-E9D7-7798-FD1785F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071-AFED-3A06-97D2-C8B883FE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38A-A02E-1BD6-D8F9-D594F95C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9C04-1EE8-C2AC-E499-FA971991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A485-1E9B-52E8-06E2-C96A6E90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DCD4-6B9A-4E8E-402A-293C21D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CB98-2D78-6E15-DAA0-54D0927D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163-E4E8-549C-F9BC-6516EF9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89EF-E81C-8A62-1416-ACAB1ABD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D48C7-B4B6-4041-F38D-229F78BC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BA1D9-F820-1FC1-7482-807B191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2183-FAE8-545E-A8E7-0ECEE559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2C5A-A2A9-BAFE-5FB6-4757A0D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9381-12EB-C10D-6E45-E2BAF084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7D89-2076-FA69-2DF8-757F4E2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DDC4-A788-80A9-81B4-2031073A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1145-8D57-12C8-4B3E-AAE9D01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1F1E-C7D7-6AB5-F2CA-93D4EBF8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494-087D-AF0F-DC48-7746B79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9878E-5D18-6D82-E0CB-E478FAF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488C-CF50-CFDA-2156-D6D0600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2FB1-E021-5890-70BE-71FACB5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E29A-0C26-3D93-7B4A-73AFB79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91B9-D048-C64A-476F-5E0A5BE5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F445-50DA-7796-4158-16264532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E87-EA99-AE30-193E-CEDD209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A167-298A-5885-7B11-8AEF59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4D1F-712F-2C0F-991C-6797FDB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17A-387B-8148-879A-AA25043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D9621-D03A-FFD8-AFC6-C367E13D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026C-EC8B-7898-5251-EE1D0F7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A8C4-C5D5-2D60-8E17-26D9CE5A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4F81-66E6-EF39-0F43-032C46B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4E7A-6395-9D1D-8732-0EE5123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3442B-1A12-FFA6-3DD4-4498CA00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84FA-3A15-C1B1-753C-98396229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D13-8F18-B6C9-04F5-548AEFD4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FDFDA-6C80-4589-A05F-42F9461A9CEE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4F8-B7E1-CBA2-E639-F3F801E8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4B0A-139F-2A19-31B7-081E0867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C88C-D833-21D6-06CD-D0160D6B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projects – prompt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3E930-B91A-7D07-104E-E527847F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BSU Data Analysis &amp; Machine Learning Bootcamp</a:t>
            </a:r>
          </a:p>
        </p:txBody>
      </p:sp>
    </p:spTree>
    <p:extLst>
      <p:ext uri="{BB962C8B-B14F-4D97-AF65-F5344CB8AC3E}">
        <p14:creationId xmlns:p14="http://schemas.microsoft.com/office/powerpoint/2010/main" val="75448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0013-6016-4E50-3359-C4361F03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E3C-9680-FF6C-B573-0D64BF18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70008" cy="4351338"/>
          </a:xfrm>
        </p:spPr>
        <p:txBody>
          <a:bodyPr>
            <a:normAutofit/>
          </a:bodyPr>
          <a:lstStyle/>
          <a:p>
            <a:r>
              <a:rPr lang="en-GB" dirty="0"/>
              <a:t>Pick a challenge to work on.</a:t>
            </a:r>
          </a:p>
          <a:p>
            <a:r>
              <a:rPr lang="en-GB" dirty="0"/>
              <a:t>Find some data.</a:t>
            </a:r>
          </a:p>
          <a:p>
            <a:r>
              <a:rPr lang="en-GB" dirty="0"/>
              <a:t>Explore, validate, clean and structure your data.</a:t>
            </a:r>
          </a:p>
          <a:p>
            <a:r>
              <a:rPr lang="en-GB" dirty="0"/>
              <a:t>Do your analysis.</a:t>
            </a:r>
          </a:p>
          <a:p>
            <a:r>
              <a:rPr lang="en-GB" dirty="0"/>
              <a:t>Create at least one visualisation and some summary text.</a:t>
            </a:r>
          </a:p>
          <a:p>
            <a:r>
              <a:rPr lang="en-GB" dirty="0"/>
              <a:t>Create a short presentation (no more than 5 slides).</a:t>
            </a:r>
          </a:p>
        </p:txBody>
      </p:sp>
    </p:spTree>
    <p:extLst>
      <p:ext uri="{BB962C8B-B14F-4D97-AF65-F5344CB8AC3E}">
        <p14:creationId xmlns:p14="http://schemas.microsoft.com/office/powerpoint/2010/main" val="8006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EC3BCDB-0017-38C8-5B72-B7BF5E0F8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8AF-F8D3-09DF-2865-321C791F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have to do?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FBBB5-A58E-A247-609F-2AA92FF1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68733" cy="4351338"/>
          </a:xfrm>
        </p:spPr>
        <p:txBody>
          <a:bodyPr>
            <a:normAutofit/>
          </a:bodyPr>
          <a:lstStyle/>
          <a:p>
            <a:r>
              <a:rPr lang="en-GB" dirty="0"/>
              <a:t>Tell us:</a:t>
            </a:r>
          </a:p>
          <a:p>
            <a:pPr lvl="1"/>
            <a:r>
              <a:rPr lang="en-GB" sz="2800" dirty="0"/>
              <a:t>What problem you’re solving.</a:t>
            </a:r>
          </a:p>
          <a:p>
            <a:pPr lvl="1"/>
            <a:r>
              <a:rPr lang="en-GB" sz="2800" dirty="0"/>
              <a:t>What data you’ve used.</a:t>
            </a:r>
          </a:p>
          <a:p>
            <a:pPr lvl="1"/>
            <a:r>
              <a:rPr lang="en-GB" sz="2800" dirty="0"/>
              <a:t>What you investigated and why.</a:t>
            </a:r>
          </a:p>
          <a:p>
            <a:pPr lvl="1"/>
            <a:r>
              <a:rPr lang="en-GB" sz="2800" dirty="0"/>
              <a:t>What you discovered during your analysis.</a:t>
            </a:r>
          </a:p>
          <a:p>
            <a:pPr lvl="1"/>
            <a:r>
              <a:rPr lang="en-GB" sz="2800" dirty="0"/>
              <a:t>What your summary or conclusion 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9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FFF2-C1F2-6F90-7E25-A941C91B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hate presentations - 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A2AC-113F-406D-753B-F0FB79BD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68733" cy="4351338"/>
          </a:xfrm>
        </p:spPr>
        <p:txBody>
          <a:bodyPr/>
          <a:lstStyle/>
          <a:p>
            <a:r>
              <a:rPr lang="en-GB" dirty="0"/>
              <a:t>Don’t panic!</a:t>
            </a:r>
          </a:p>
          <a:p>
            <a:r>
              <a:rPr lang="en-GB" dirty="0"/>
              <a:t>The whole audience is on your side.</a:t>
            </a:r>
          </a:p>
          <a:p>
            <a:r>
              <a:rPr lang="en-GB" dirty="0"/>
              <a:t>Treat it as a conversation.</a:t>
            </a:r>
          </a:p>
          <a:p>
            <a:r>
              <a:rPr lang="en-GB" dirty="0"/>
              <a:t>Don’t overload your slides with text.</a:t>
            </a:r>
          </a:p>
          <a:p>
            <a:r>
              <a:rPr lang="en-GB" dirty="0"/>
              <a:t>REMEMBER:</a:t>
            </a:r>
          </a:p>
          <a:p>
            <a:pPr lvl="1"/>
            <a:r>
              <a:rPr lang="en-GB" dirty="0"/>
              <a:t>What problem are you solving?</a:t>
            </a:r>
          </a:p>
          <a:p>
            <a:pPr lvl="1"/>
            <a:r>
              <a:rPr lang="en-GB" dirty="0"/>
              <a:t>If you had an answer, what would it look like?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1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A1F7-68F0-4BC9-8B60-F37E40FC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identifiable features of students’ citation practices that we can use as insights for our teaching?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29A38C7-37A1-9EE2-3D50-3FF14AA23DA5}"/>
              </a:ext>
            </a:extLst>
          </p:cNvPr>
          <p:cNvSpPr/>
          <p:nvPr/>
        </p:nvSpPr>
        <p:spPr>
          <a:xfrm>
            <a:off x="844550" y="1773141"/>
            <a:ext cx="1289580" cy="75895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7751220D-898E-7807-4816-B856EF280B12}"/>
              </a:ext>
            </a:extLst>
          </p:cNvPr>
          <p:cNvSpPr/>
          <p:nvPr/>
        </p:nvSpPr>
        <p:spPr>
          <a:xfrm>
            <a:off x="10433050" y="1695417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54E2FB-22EB-289C-EAB9-5E8449377432}"/>
              </a:ext>
            </a:extLst>
          </p:cNvPr>
          <p:cNvCxnSpPr/>
          <p:nvPr/>
        </p:nvCxnSpPr>
        <p:spPr>
          <a:xfrm>
            <a:off x="8051217" y="2117925"/>
            <a:ext cx="221841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4FCC4-CF47-AB5B-BC9F-8D5559F4D4C1}"/>
              </a:ext>
            </a:extLst>
          </p:cNvPr>
          <p:cNvCxnSpPr/>
          <p:nvPr/>
        </p:nvCxnSpPr>
        <p:spPr>
          <a:xfrm>
            <a:off x="2375472" y="2154085"/>
            <a:ext cx="221841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C617D-A615-0407-F25B-02F9B7EFF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7" t="8844" r="1706" b="12913"/>
          <a:stretch/>
        </p:blipFill>
        <p:spPr>
          <a:xfrm>
            <a:off x="4860000" y="864000"/>
            <a:ext cx="3060000" cy="223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8CBA5-C1DC-C65C-0B48-1558DABE30DC}"/>
              </a:ext>
            </a:extLst>
          </p:cNvPr>
          <p:cNvSpPr txBox="1"/>
          <p:nvPr/>
        </p:nvSpPr>
        <p:spPr>
          <a:xfrm>
            <a:off x="9724784" y="3121351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Claims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D516A-AA5F-C550-ED38-AD4DE2770C04}"/>
              </a:ext>
            </a:extLst>
          </p:cNvPr>
          <p:cNvSpPr txBox="1"/>
          <p:nvPr/>
        </p:nvSpPr>
        <p:spPr>
          <a:xfrm>
            <a:off x="5169697" y="3110619"/>
            <a:ext cx="231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Warrants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66043-22B2-EAB2-EAC1-BEB49E01BECF}"/>
              </a:ext>
            </a:extLst>
          </p:cNvPr>
          <p:cNvSpPr txBox="1"/>
          <p:nvPr/>
        </p:nvSpPr>
        <p:spPr>
          <a:xfrm>
            <a:off x="831850" y="3121351"/>
            <a:ext cx="2097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17360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2E6F-A762-F25A-4221-5E7F9D9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3088397" cy="168302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data I used</a:t>
            </a:r>
          </a:p>
        </p:txBody>
      </p:sp>
      <p:pic>
        <p:nvPicPr>
          <p:cNvPr id="5" name="Picture 4" descr="Close-up of a paper with writing on it&#10;&#10;AI-generated content may be incorrect.">
            <a:extLst>
              <a:ext uri="{FF2B5EF4-FFF2-40B4-BE49-F238E27FC236}">
                <a16:creationId xmlns:a16="http://schemas.microsoft.com/office/drawing/2014/main" id="{5BBFF418-E6B1-32D2-EA7E-4F103E52A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57" y="219578"/>
            <a:ext cx="7504565" cy="641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7862C-9BB1-CD09-BE89-61443A9D0130}"/>
              </a:ext>
            </a:extLst>
          </p:cNvPr>
          <p:cNvSpPr txBox="1"/>
          <p:nvPr/>
        </p:nvSpPr>
        <p:spPr>
          <a:xfrm>
            <a:off x="685935" y="2898842"/>
            <a:ext cx="3088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Noisy!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0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6C1A-2D18-C941-A270-08ABBF9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These are some of the things I investigated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694C-3455-5606-E80D-39B538E55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are interesting because …</a:t>
            </a:r>
          </a:p>
        </p:txBody>
      </p:sp>
    </p:spTree>
    <p:extLst>
      <p:ext uri="{BB962C8B-B14F-4D97-AF65-F5344CB8AC3E}">
        <p14:creationId xmlns:p14="http://schemas.microsoft.com/office/powerpoint/2010/main" val="21610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3A60-DF3B-3644-1B0F-872B870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 discovered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44E15-0C11-03A9-54BF-9A17D7082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(relating to the problem I’m solving)</a:t>
            </a:r>
          </a:p>
        </p:txBody>
      </p:sp>
    </p:spTree>
    <p:extLst>
      <p:ext uri="{BB962C8B-B14F-4D97-AF65-F5344CB8AC3E}">
        <p14:creationId xmlns:p14="http://schemas.microsoft.com/office/powerpoint/2010/main" val="34485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97E-A21F-2C1A-56F8-EF71A7F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my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285B-70FD-1CFB-1083-B23680BB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 is a nice chart to illustrate it</a:t>
            </a:r>
          </a:p>
        </p:txBody>
      </p:sp>
    </p:spTree>
    <p:extLst>
      <p:ext uri="{BB962C8B-B14F-4D97-AF65-F5344CB8AC3E}">
        <p14:creationId xmlns:p14="http://schemas.microsoft.com/office/powerpoint/2010/main" val="32047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307</Words>
  <Application>Microsoft Office PowerPoint</Application>
  <PresentationFormat>Widescreen</PresentationFormat>
  <Paragraphs>47</Paragraphs>
  <Slides>9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Final projects – prompt deck</vt:lpstr>
      <vt:lpstr>What do I have to do?</vt:lpstr>
      <vt:lpstr>What do I have to do?</vt:lpstr>
      <vt:lpstr>I hate presentations - help!</vt:lpstr>
      <vt:lpstr>PowerPoint Presentation</vt:lpstr>
      <vt:lpstr>The data I used</vt:lpstr>
      <vt:lpstr>These are some of the things I investigated</vt:lpstr>
      <vt:lpstr>This is what I discovered</vt:lpstr>
      <vt:lpstr>This is my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Lucy Knight</dc:creator>
  <cp:lastModifiedBy>Darren Garside</cp:lastModifiedBy>
  <cp:revision>2</cp:revision>
  <dcterms:created xsi:type="dcterms:W3CDTF">2024-05-01T11:53:58Z</dcterms:created>
  <dcterms:modified xsi:type="dcterms:W3CDTF">2025-03-08T10:20:30Z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3cf8d8-0beb-467a-9efd-2f19365bc42a_Enabled">
    <vt:lpwstr>true</vt:lpwstr>
  </property>
  <property fmtid="{D5CDD505-2E9C-101B-9397-08002B2CF9AE}" pid="3" name="MSIP_Label_543cf8d8-0beb-467a-9efd-2f19365bc42a_SetDate">
    <vt:lpwstr>2025-03-07T19:20:41Z</vt:lpwstr>
  </property>
  <property fmtid="{D5CDD505-2E9C-101B-9397-08002B2CF9AE}" pid="4" name="MSIP_Label_543cf8d8-0beb-467a-9efd-2f19365bc42a_Method">
    <vt:lpwstr>Standard</vt:lpwstr>
  </property>
  <property fmtid="{D5CDD505-2E9C-101B-9397-08002B2CF9AE}" pid="5" name="MSIP_Label_543cf8d8-0beb-467a-9efd-2f19365bc42a_Name">
    <vt:lpwstr>Teaching Materials</vt:lpwstr>
  </property>
  <property fmtid="{D5CDD505-2E9C-101B-9397-08002B2CF9AE}" pid="6" name="MSIP_Label_543cf8d8-0beb-467a-9efd-2f19365bc42a_SiteId">
    <vt:lpwstr>23706653-cd57-4504-9a59-0960251db4b0</vt:lpwstr>
  </property>
  <property fmtid="{D5CDD505-2E9C-101B-9397-08002B2CF9AE}" pid="7" name="MSIP_Label_543cf8d8-0beb-467a-9efd-2f19365bc42a_ActionId">
    <vt:lpwstr>f3dc80b2-6821-4160-a6c5-fb4408f965a7</vt:lpwstr>
  </property>
  <property fmtid="{D5CDD505-2E9C-101B-9397-08002B2CF9AE}" pid="8" name="MSIP_Label_543cf8d8-0beb-467a-9efd-2f19365bc42a_ContentBits">
    <vt:lpwstr>0</vt:lpwstr>
  </property>
  <property fmtid="{D5CDD505-2E9C-101B-9397-08002B2CF9AE}" pid="9" name="MSIP_Label_543cf8d8-0beb-467a-9efd-2f19365bc42a_Tag">
    <vt:lpwstr>10, 3, 0, 1</vt:lpwstr>
  </property>
</Properties>
</file>